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notesMasterIdLst>
    <p:notesMasterId r:id="rId27"/>
  </p:notesMasterIdLst>
  <p:sldIdLst>
    <p:sldId id="268" r:id="rId6"/>
    <p:sldId id="358" r:id="rId7"/>
    <p:sldId id="350" r:id="rId8"/>
    <p:sldId id="373" r:id="rId9"/>
    <p:sldId id="312" r:id="rId10"/>
    <p:sldId id="360" r:id="rId11"/>
    <p:sldId id="361" r:id="rId12"/>
    <p:sldId id="368" r:id="rId13"/>
    <p:sldId id="365" r:id="rId14"/>
    <p:sldId id="362" r:id="rId15"/>
    <p:sldId id="369" r:id="rId16"/>
    <p:sldId id="363" r:id="rId17"/>
    <p:sldId id="370" r:id="rId18"/>
    <p:sldId id="371" r:id="rId19"/>
    <p:sldId id="364" r:id="rId20"/>
    <p:sldId id="374" r:id="rId21"/>
    <p:sldId id="375" r:id="rId22"/>
    <p:sldId id="376" r:id="rId23"/>
    <p:sldId id="367" r:id="rId24"/>
    <p:sldId id="324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CA9B90-B111-438B-B64C-5F3369AB738A}">
          <p14:sldIdLst>
            <p14:sldId id="268"/>
            <p14:sldId id="358"/>
            <p14:sldId id="350"/>
          </p14:sldIdLst>
        </p14:section>
        <p14:section name="Κίτσος" id="{F70F2D15-3943-4E7C-B2EB-F76B779B3859}">
          <p14:sldIdLst>
            <p14:sldId id="373"/>
            <p14:sldId id="312"/>
            <p14:sldId id="360"/>
            <p14:sldId id="361"/>
            <p14:sldId id="368"/>
            <p14:sldId id="365"/>
            <p14:sldId id="362"/>
            <p14:sldId id="369"/>
            <p14:sldId id="363"/>
            <p14:sldId id="370"/>
            <p14:sldId id="371"/>
            <p14:sldId id="364"/>
          </p14:sldIdLst>
        </p14:section>
        <p14:section name="Στέλιος" id="{5218E3CA-F08D-41EA-9551-5772FD618F93}">
          <p14:sldIdLst>
            <p14:sldId id="374"/>
            <p14:sldId id="375"/>
            <p14:sldId id="376"/>
            <p14:sldId id="367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pos="7582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4A5CF"/>
    <a:srgbClr val="61DAFB"/>
    <a:srgbClr val="222222"/>
    <a:srgbClr val="F7DF1E"/>
    <a:srgbClr val="FF9933"/>
    <a:srgbClr val="FFFFFF"/>
    <a:srgbClr val="292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2" autoAdjust="0"/>
    <p:restoredTop sz="95529" autoAdjust="0"/>
  </p:normalViewPr>
  <p:slideViewPr>
    <p:cSldViewPr snapToGrid="0">
      <p:cViewPr varScale="1">
        <p:scale>
          <a:sx n="73" d="100"/>
          <a:sy n="73" d="100"/>
        </p:scale>
        <p:origin x="67" y="307"/>
      </p:cViewPr>
      <p:guideLst>
        <p:guide pos="7582"/>
        <p:guide orient="horz" pos="2160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227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890F48-72A7-495D-AEE1-74AA1FF445D9}" type="doc">
      <dgm:prSet loTypeId="urn:microsoft.com/office/officeart/2005/8/layout/equation2" loCatId="process" qsTypeId="urn:microsoft.com/office/officeart/2005/8/quickstyle/simple2" qsCatId="simple" csTypeId="urn:microsoft.com/office/officeart/2005/8/colors/colorful5" csCatId="colorful" phldr="1"/>
      <dgm:spPr/>
    </dgm:pt>
    <dgm:pt modelId="{7F072A07-F4D4-4BB7-83BE-2441C41A6721}">
      <dgm:prSet phldrT="[Text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 sz="2400" dirty="0">
            <a:solidFill>
              <a:srgbClr val="002060"/>
            </a:solidFill>
          </a:endParaRPr>
        </a:p>
        <a:p>
          <a:endParaRPr lang="en-US" sz="2400" dirty="0">
            <a:solidFill>
              <a:srgbClr val="002060"/>
            </a:solidFill>
          </a:endParaRPr>
        </a:p>
        <a:p>
          <a:r>
            <a:rPr lang="en-US" sz="2400" dirty="0">
              <a:solidFill>
                <a:srgbClr val="002060"/>
              </a:solidFill>
            </a:rPr>
            <a:t>Covid-19</a:t>
          </a:r>
        </a:p>
      </dgm:t>
    </dgm:pt>
    <dgm:pt modelId="{D1021310-8DC3-4364-8058-3E1B484C40FB}" type="parTrans" cxnId="{CE86F697-0C43-46C5-BA9E-D83994AC8209}">
      <dgm:prSet/>
      <dgm:spPr/>
      <dgm:t>
        <a:bodyPr/>
        <a:lstStyle/>
        <a:p>
          <a:endParaRPr lang="en-US"/>
        </a:p>
      </dgm:t>
    </dgm:pt>
    <dgm:pt modelId="{44E97B6E-C0EA-4743-B350-91DA499647CF}" type="sibTrans" cxnId="{CE86F697-0C43-46C5-BA9E-D83994AC8209}">
      <dgm:prSet/>
      <dgm:spPr/>
      <dgm:t>
        <a:bodyPr/>
        <a:lstStyle/>
        <a:p>
          <a:endParaRPr lang="en-US"/>
        </a:p>
      </dgm:t>
    </dgm:pt>
    <dgm:pt modelId="{21BB4DD9-E7A2-4EA5-975B-57062039311A}">
      <dgm:prSet phldrT="[Text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l-GR" sz="1300" dirty="0">
            <a:solidFill>
              <a:srgbClr val="002060"/>
            </a:solidFill>
          </a:endParaRPr>
        </a:p>
        <a:p>
          <a:endParaRPr lang="el-GR" sz="1300" dirty="0">
            <a:solidFill>
              <a:srgbClr val="002060"/>
            </a:solidFill>
          </a:endParaRPr>
        </a:p>
        <a:p>
          <a:endParaRPr lang="el-GR" sz="1300" dirty="0">
            <a:solidFill>
              <a:srgbClr val="002060"/>
            </a:solidFill>
          </a:endParaRPr>
        </a:p>
        <a:p>
          <a:endParaRPr lang="el-GR" sz="1300" dirty="0">
            <a:solidFill>
              <a:srgbClr val="002060"/>
            </a:solidFill>
          </a:endParaRPr>
        </a:p>
        <a:p>
          <a:endParaRPr lang="el-GR" sz="800" dirty="0">
            <a:solidFill>
              <a:srgbClr val="002060"/>
            </a:solidFill>
          </a:endParaRPr>
        </a:p>
        <a:p>
          <a:r>
            <a:rPr lang="el-GR" sz="1800" dirty="0">
              <a:solidFill>
                <a:srgbClr val="002060"/>
              </a:solidFill>
            </a:rPr>
            <a:t>Δυσκολία μετακινήσεων</a:t>
          </a:r>
          <a:endParaRPr lang="en-US" sz="1800" dirty="0">
            <a:solidFill>
              <a:srgbClr val="002060"/>
            </a:solidFill>
          </a:endParaRPr>
        </a:p>
      </dgm:t>
    </dgm:pt>
    <dgm:pt modelId="{88E42C38-4F7F-4C8E-B8FA-F3AC1A448F4E}" type="parTrans" cxnId="{81656677-165E-491F-A53D-FA02BC14A400}">
      <dgm:prSet/>
      <dgm:spPr/>
      <dgm:t>
        <a:bodyPr/>
        <a:lstStyle/>
        <a:p>
          <a:endParaRPr lang="en-US"/>
        </a:p>
      </dgm:t>
    </dgm:pt>
    <dgm:pt modelId="{9899FEE8-A1FB-45EB-9274-14F5822A0506}" type="sibTrans" cxnId="{81656677-165E-491F-A53D-FA02BC14A400}">
      <dgm:prSet/>
      <dgm:spPr/>
      <dgm:t>
        <a:bodyPr/>
        <a:lstStyle/>
        <a:p>
          <a:endParaRPr lang="en-US"/>
        </a:p>
      </dgm:t>
    </dgm:pt>
    <dgm:pt modelId="{DD661BD5-CF0D-4177-BC37-FBCF73D92AA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en-US" sz="44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endParaRPr lang="en-US" sz="2400" dirty="0">
            <a:solidFill>
              <a:srgbClr val="002060"/>
            </a:solidFill>
          </a:endParaRPr>
        </a:p>
        <a:p>
          <a:endParaRPr lang="en-US" sz="2400" dirty="0">
            <a:solidFill>
              <a:srgbClr val="002060"/>
            </a:solidFill>
          </a:endParaRPr>
        </a:p>
        <a:p>
          <a:endParaRPr lang="en-US" sz="2400" dirty="0">
            <a:solidFill>
              <a:srgbClr val="002060"/>
            </a:solidFill>
          </a:endParaRPr>
        </a:p>
        <a:p>
          <a:r>
            <a:rPr lang="en-US" sz="3200" b="1" dirty="0">
              <a:solidFill>
                <a:srgbClr val="002060"/>
              </a:solidFill>
            </a:rPr>
            <a:t>Phys</a:t>
          </a:r>
          <a:r>
            <a:rPr lang="en-US" sz="2400" dirty="0">
              <a:solidFill>
                <a:srgbClr val="002060"/>
              </a:solidFill>
            </a:rPr>
            <a:t>iotherapy </a:t>
          </a:r>
          <a:r>
            <a:rPr lang="en-US" sz="3600" b="1" dirty="0">
              <a:solidFill>
                <a:srgbClr val="002060"/>
              </a:solidFill>
            </a:rPr>
            <a:t>AI</a:t>
          </a:r>
          <a:endParaRPr lang="en-US" sz="2400" b="1" dirty="0">
            <a:solidFill>
              <a:srgbClr val="002060"/>
            </a:solidFill>
          </a:endParaRPr>
        </a:p>
      </dgm:t>
    </dgm:pt>
    <dgm:pt modelId="{53D2A54D-CA85-4333-A0A7-CCCCB046E513}" type="parTrans" cxnId="{736D4193-168A-4831-86AF-17B1E95B5C04}">
      <dgm:prSet/>
      <dgm:spPr/>
      <dgm:t>
        <a:bodyPr/>
        <a:lstStyle/>
        <a:p>
          <a:endParaRPr lang="en-US"/>
        </a:p>
      </dgm:t>
    </dgm:pt>
    <dgm:pt modelId="{0B21F194-DC4D-4716-8DB4-229AEEFD929E}" type="sibTrans" cxnId="{736D4193-168A-4831-86AF-17B1E95B5C04}">
      <dgm:prSet/>
      <dgm:spPr/>
      <dgm:t>
        <a:bodyPr/>
        <a:lstStyle/>
        <a:p>
          <a:endParaRPr lang="en-US"/>
        </a:p>
      </dgm:t>
    </dgm:pt>
    <dgm:pt modelId="{6F02C97C-FE83-44E4-AFF5-AB236019B86A}" type="pres">
      <dgm:prSet presAssocID="{8B890F48-72A7-495D-AEE1-74AA1FF445D9}" presName="Name0" presStyleCnt="0">
        <dgm:presLayoutVars>
          <dgm:dir/>
          <dgm:resizeHandles val="exact"/>
        </dgm:presLayoutVars>
      </dgm:prSet>
      <dgm:spPr/>
    </dgm:pt>
    <dgm:pt modelId="{D13D8188-4A3F-465F-8EAD-42EA9046D55C}" type="pres">
      <dgm:prSet presAssocID="{8B890F48-72A7-495D-AEE1-74AA1FF445D9}" presName="vNodes" presStyleCnt="0"/>
      <dgm:spPr/>
    </dgm:pt>
    <dgm:pt modelId="{45A2F427-A24F-4138-939B-305D4F995128}" type="pres">
      <dgm:prSet presAssocID="{7F072A07-F4D4-4BB7-83BE-2441C41A6721}" presName="node" presStyleLbl="node1" presStyleIdx="0" presStyleCnt="3">
        <dgm:presLayoutVars>
          <dgm:bulletEnabled val="1"/>
        </dgm:presLayoutVars>
      </dgm:prSet>
      <dgm:spPr/>
    </dgm:pt>
    <dgm:pt modelId="{51C04471-DE9E-4C80-9C1B-758001DC6AB9}" type="pres">
      <dgm:prSet presAssocID="{44E97B6E-C0EA-4743-B350-91DA499647CF}" presName="spacerT" presStyleCnt="0"/>
      <dgm:spPr/>
    </dgm:pt>
    <dgm:pt modelId="{DD0A5740-B08F-42C0-AFB5-9333F10AF3D6}" type="pres">
      <dgm:prSet presAssocID="{44E97B6E-C0EA-4743-B350-91DA499647CF}" presName="sibTrans" presStyleLbl="sibTrans2D1" presStyleIdx="0" presStyleCnt="2"/>
      <dgm:spPr/>
    </dgm:pt>
    <dgm:pt modelId="{F8937270-DA75-41D7-9B77-52FA53D8163B}" type="pres">
      <dgm:prSet presAssocID="{44E97B6E-C0EA-4743-B350-91DA499647CF}" presName="spacerB" presStyleCnt="0"/>
      <dgm:spPr/>
    </dgm:pt>
    <dgm:pt modelId="{70C23358-DE55-4F60-9ECC-3682544F07CB}" type="pres">
      <dgm:prSet presAssocID="{21BB4DD9-E7A2-4EA5-975B-57062039311A}" presName="node" presStyleLbl="node1" presStyleIdx="1" presStyleCnt="3">
        <dgm:presLayoutVars>
          <dgm:bulletEnabled val="1"/>
        </dgm:presLayoutVars>
      </dgm:prSet>
      <dgm:spPr/>
    </dgm:pt>
    <dgm:pt modelId="{51B46977-C251-4C70-8012-CFF2C4C94867}" type="pres">
      <dgm:prSet presAssocID="{8B890F48-72A7-495D-AEE1-74AA1FF445D9}" presName="sibTransLast" presStyleLbl="sibTrans2D1" presStyleIdx="1" presStyleCnt="2"/>
      <dgm:spPr/>
    </dgm:pt>
    <dgm:pt modelId="{E684FA81-4AA6-46D5-BD75-692CF59B5E96}" type="pres">
      <dgm:prSet presAssocID="{8B890F48-72A7-495D-AEE1-74AA1FF445D9}" presName="connectorText" presStyleLbl="sibTrans2D1" presStyleIdx="1" presStyleCnt="2"/>
      <dgm:spPr/>
    </dgm:pt>
    <dgm:pt modelId="{BE85E65D-E8D5-4DCE-A53F-60B793320088}" type="pres">
      <dgm:prSet presAssocID="{8B890F48-72A7-495D-AEE1-74AA1FF445D9}" presName="lastNode" presStyleLbl="node1" presStyleIdx="2" presStyleCnt="3" custLinFactNeighborX="-7704" custLinFactNeighborY="1884">
        <dgm:presLayoutVars>
          <dgm:bulletEnabled val="1"/>
        </dgm:presLayoutVars>
      </dgm:prSet>
      <dgm:spPr/>
    </dgm:pt>
  </dgm:ptLst>
  <dgm:cxnLst>
    <dgm:cxn modelId="{D2CAA120-FB58-4CE3-BC77-EAA4C82AD646}" type="presOf" srcId="{8B890F48-72A7-495D-AEE1-74AA1FF445D9}" destId="{6F02C97C-FE83-44E4-AFF5-AB236019B86A}" srcOrd="0" destOrd="0" presId="urn:microsoft.com/office/officeart/2005/8/layout/equation2"/>
    <dgm:cxn modelId="{EB425E43-6837-461F-A913-5BCEBC1EE8EC}" type="presOf" srcId="{DD661BD5-CF0D-4177-BC37-FBCF73D92AA3}" destId="{BE85E65D-E8D5-4DCE-A53F-60B793320088}" srcOrd="0" destOrd="0" presId="urn:microsoft.com/office/officeart/2005/8/layout/equation2"/>
    <dgm:cxn modelId="{B2457749-0B3C-4CE6-9FBB-B3A0C6937A17}" type="presOf" srcId="{9899FEE8-A1FB-45EB-9274-14F5822A0506}" destId="{E684FA81-4AA6-46D5-BD75-692CF59B5E96}" srcOrd="1" destOrd="0" presId="urn:microsoft.com/office/officeart/2005/8/layout/equation2"/>
    <dgm:cxn modelId="{939D566E-9781-4D45-9B4A-EEC625D28F44}" type="presOf" srcId="{21BB4DD9-E7A2-4EA5-975B-57062039311A}" destId="{70C23358-DE55-4F60-9ECC-3682544F07CB}" srcOrd="0" destOrd="0" presId="urn:microsoft.com/office/officeart/2005/8/layout/equation2"/>
    <dgm:cxn modelId="{81656677-165E-491F-A53D-FA02BC14A400}" srcId="{8B890F48-72A7-495D-AEE1-74AA1FF445D9}" destId="{21BB4DD9-E7A2-4EA5-975B-57062039311A}" srcOrd="1" destOrd="0" parTransId="{88E42C38-4F7F-4C8E-B8FA-F3AC1A448F4E}" sibTransId="{9899FEE8-A1FB-45EB-9274-14F5822A0506}"/>
    <dgm:cxn modelId="{852E6D7D-FB53-4C21-84EC-DCED2E2D4B61}" type="presOf" srcId="{44E97B6E-C0EA-4743-B350-91DA499647CF}" destId="{DD0A5740-B08F-42C0-AFB5-9333F10AF3D6}" srcOrd="0" destOrd="0" presId="urn:microsoft.com/office/officeart/2005/8/layout/equation2"/>
    <dgm:cxn modelId="{D8706C7F-9F5C-4F1F-A453-148DCC61C7B3}" type="presOf" srcId="{9899FEE8-A1FB-45EB-9274-14F5822A0506}" destId="{51B46977-C251-4C70-8012-CFF2C4C94867}" srcOrd="0" destOrd="0" presId="urn:microsoft.com/office/officeart/2005/8/layout/equation2"/>
    <dgm:cxn modelId="{736D4193-168A-4831-86AF-17B1E95B5C04}" srcId="{8B890F48-72A7-495D-AEE1-74AA1FF445D9}" destId="{DD661BD5-CF0D-4177-BC37-FBCF73D92AA3}" srcOrd="2" destOrd="0" parTransId="{53D2A54D-CA85-4333-A0A7-CCCCB046E513}" sibTransId="{0B21F194-DC4D-4716-8DB4-229AEEFD929E}"/>
    <dgm:cxn modelId="{CE86F697-0C43-46C5-BA9E-D83994AC8209}" srcId="{8B890F48-72A7-495D-AEE1-74AA1FF445D9}" destId="{7F072A07-F4D4-4BB7-83BE-2441C41A6721}" srcOrd="0" destOrd="0" parTransId="{D1021310-8DC3-4364-8058-3E1B484C40FB}" sibTransId="{44E97B6E-C0EA-4743-B350-91DA499647CF}"/>
    <dgm:cxn modelId="{0E1ED7B1-900A-4E99-94C3-4BD58805BF83}" type="presOf" srcId="{7F072A07-F4D4-4BB7-83BE-2441C41A6721}" destId="{45A2F427-A24F-4138-939B-305D4F995128}" srcOrd="0" destOrd="0" presId="urn:microsoft.com/office/officeart/2005/8/layout/equation2"/>
    <dgm:cxn modelId="{BDC46CFA-BEDF-4B94-9189-662765ECF358}" type="presParOf" srcId="{6F02C97C-FE83-44E4-AFF5-AB236019B86A}" destId="{D13D8188-4A3F-465F-8EAD-42EA9046D55C}" srcOrd="0" destOrd="0" presId="urn:microsoft.com/office/officeart/2005/8/layout/equation2"/>
    <dgm:cxn modelId="{209D5F6F-BFFB-448E-AB68-72DAEF739796}" type="presParOf" srcId="{D13D8188-4A3F-465F-8EAD-42EA9046D55C}" destId="{45A2F427-A24F-4138-939B-305D4F995128}" srcOrd="0" destOrd="0" presId="urn:microsoft.com/office/officeart/2005/8/layout/equation2"/>
    <dgm:cxn modelId="{A56B9F70-43A2-4E8A-AF1A-5B427BFC16D1}" type="presParOf" srcId="{D13D8188-4A3F-465F-8EAD-42EA9046D55C}" destId="{51C04471-DE9E-4C80-9C1B-758001DC6AB9}" srcOrd="1" destOrd="0" presId="urn:microsoft.com/office/officeart/2005/8/layout/equation2"/>
    <dgm:cxn modelId="{1CD6DB7F-A2AC-42F3-A62A-076D3342B343}" type="presParOf" srcId="{D13D8188-4A3F-465F-8EAD-42EA9046D55C}" destId="{DD0A5740-B08F-42C0-AFB5-9333F10AF3D6}" srcOrd="2" destOrd="0" presId="urn:microsoft.com/office/officeart/2005/8/layout/equation2"/>
    <dgm:cxn modelId="{78FB8FDF-4655-44EF-AB84-F06C7F5D7406}" type="presParOf" srcId="{D13D8188-4A3F-465F-8EAD-42EA9046D55C}" destId="{F8937270-DA75-41D7-9B77-52FA53D8163B}" srcOrd="3" destOrd="0" presId="urn:microsoft.com/office/officeart/2005/8/layout/equation2"/>
    <dgm:cxn modelId="{BE64E41D-161A-4B40-8CFB-9B3C6F7102EA}" type="presParOf" srcId="{D13D8188-4A3F-465F-8EAD-42EA9046D55C}" destId="{70C23358-DE55-4F60-9ECC-3682544F07CB}" srcOrd="4" destOrd="0" presId="urn:microsoft.com/office/officeart/2005/8/layout/equation2"/>
    <dgm:cxn modelId="{8CB1299F-B12D-446B-A89F-CB103FE4D2B0}" type="presParOf" srcId="{6F02C97C-FE83-44E4-AFF5-AB236019B86A}" destId="{51B46977-C251-4C70-8012-CFF2C4C94867}" srcOrd="1" destOrd="0" presId="urn:microsoft.com/office/officeart/2005/8/layout/equation2"/>
    <dgm:cxn modelId="{366279D2-409B-4360-A992-7D115418A668}" type="presParOf" srcId="{51B46977-C251-4C70-8012-CFF2C4C94867}" destId="{E684FA81-4AA6-46D5-BD75-692CF59B5E96}" srcOrd="0" destOrd="0" presId="urn:microsoft.com/office/officeart/2005/8/layout/equation2"/>
    <dgm:cxn modelId="{3B974304-4031-4DDC-B64C-5DB351252BE4}" type="presParOf" srcId="{6F02C97C-FE83-44E4-AFF5-AB236019B86A}" destId="{BE85E65D-E8D5-4DCE-A53F-60B793320088}" srcOrd="2" destOrd="0" presId="urn:microsoft.com/office/officeart/2005/8/layout/equati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0B42A2-21AB-4601-A032-C3644F35AB3C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B70D9E-CDCF-4DD8-BF34-9AD023F5D7F3}">
      <dgm:prSet phldrT="[Text]" custT="1"/>
      <dgm:spPr/>
      <dgm:t>
        <a:bodyPr/>
        <a:lstStyle/>
        <a:p>
          <a:r>
            <a:rPr lang="el-GR" sz="1800" i="1" dirty="0">
              <a:solidFill>
                <a:schemeClr val="accent6"/>
              </a:solidFill>
            </a:rPr>
            <a:t>Περιβάλλον εκτέλεσης:</a:t>
          </a:r>
          <a:endParaRPr lang="en-US" sz="1800" i="1" dirty="0">
            <a:solidFill>
              <a:schemeClr val="accent6"/>
            </a:solidFill>
          </a:endParaRPr>
        </a:p>
      </dgm:t>
    </dgm:pt>
    <dgm:pt modelId="{C5D9AE03-7C7D-4CE1-9B4C-F25423F48CF9}" type="parTrans" cxnId="{36448F11-C2D8-4B06-B37D-85A7DABE6D01}">
      <dgm:prSet/>
      <dgm:spPr/>
      <dgm:t>
        <a:bodyPr/>
        <a:lstStyle/>
        <a:p>
          <a:endParaRPr lang="en-US"/>
        </a:p>
      </dgm:t>
    </dgm:pt>
    <dgm:pt modelId="{8F210564-5C46-4151-A2E9-98D1EEBBBE2D}" type="sibTrans" cxnId="{36448F11-C2D8-4B06-B37D-85A7DABE6D01}">
      <dgm:prSet/>
      <dgm:spPr/>
      <dgm:t>
        <a:bodyPr/>
        <a:lstStyle/>
        <a:p>
          <a:endParaRPr lang="en-US"/>
        </a:p>
      </dgm:t>
    </dgm:pt>
    <dgm:pt modelId="{234A29A9-53AB-4D4C-B813-8773DA5A3756}">
      <dgm:prSet phldrT="[Text]" custT="1"/>
      <dgm:spPr/>
      <dgm:t>
        <a:bodyPr/>
        <a:lstStyle/>
        <a:p>
          <a:r>
            <a:rPr lang="en-US" sz="3600" b="1" dirty="0">
              <a:solidFill>
                <a:schemeClr val="accent6">
                  <a:lumMod val="50000"/>
                </a:schemeClr>
              </a:solidFill>
            </a:rPr>
            <a:t>Android</a:t>
          </a:r>
          <a:r>
            <a:rPr lang="en-US" sz="3600" b="1" dirty="0"/>
            <a:t>, </a:t>
          </a:r>
          <a:r>
            <a:rPr lang="en-US" sz="3600" b="1" dirty="0">
              <a:solidFill>
                <a:schemeClr val="accent6">
                  <a:lumMod val="50000"/>
                </a:schemeClr>
              </a:solidFill>
            </a:rPr>
            <a:t>iOS</a:t>
          </a:r>
          <a:r>
            <a:rPr lang="en-US" sz="3600" b="1" dirty="0"/>
            <a:t>, </a:t>
          </a:r>
          <a:r>
            <a:rPr lang="en-US" sz="3600" b="1" dirty="0">
              <a:solidFill>
                <a:schemeClr val="accent6">
                  <a:lumMod val="50000"/>
                </a:schemeClr>
              </a:solidFill>
            </a:rPr>
            <a:t>Web</a:t>
          </a:r>
        </a:p>
      </dgm:t>
    </dgm:pt>
    <dgm:pt modelId="{E3FF951D-7EAC-4ABF-B7D6-B5BC3E46D562}" type="parTrans" cxnId="{5CADB877-1D7E-41A5-99BC-7E4D993B1940}">
      <dgm:prSet/>
      <dgm:spPr/>
      <dgm:t>
        <a:bodyPr/>
        <a:lstStyle/>
        <a:p>
          <a:endParaRPr lang="en-US"/>
        </a:p>
      </dgm:t>
    </dgm:pt>
    <dgm:pt modelId="{B4DF5B6A-C877-4662-8EFB-7D76A3A65372}" type="sibTrans" cxnId="{5CADB877-1D7E-41A5-99BC-7E4D993B1940}">
      <dgm:prSet/>
      <dgm:spPr/>
      <dgm:t>
        <a:bodyPr/>
        <a:lstStyle/>
        <a:p>
          <a:endParaRPr lang="en-US"/>
        </a:p>
      </dgm:t>
    </dgm:pt>
    <dgm:pt modelId="{567433CF-8324-4A31-9340-BCA15CF23B3F}">
      <dgm:prSet phldrT="[Text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Τρόπος Διάθεσης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gm:t>
    </dgm:pt>
    <dgm:pt modelId="{E60A8A71-DD8A-4862-81D4-F4BA1BFB6FFE}" type="parTrans" cxnId="{DD771925-1931-4017-ABEB-876CBAB501A8}">
      <dgm:prSet/>
      <dgm:spPr/>
      <dgm:t>
        <a:bodyPr/>
        <a:lstStyle/>
        <a:p>
          <a:endParaRPr lang="en-US"/>
        </a:p>
      </dgm:t>
    </dgm:pt>
    <dgm:pt modelId="{54FCB6A6-0C6C-4C63-B0D9-3CC44F4D306B}" type="sibTrans" cxnId="{DD771925-1931-4017-ABEB-876CBAB501A8}">
      <dgm:prSet/>
      <dgm:spPr/>
      <dgm:t>
        <a:bodyPr/>
        <a:lstStyle/>
        <a:p>
          <a:endParaRPr lang="en-US"/>
        </a:p>
      </dgm:t>
    </dgm:pt>
    <dgm:pt modelId="{D121AB90-C205-4320-A40A-0B046221C318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50000"/>
                </a:schemeClr>
              </a:solidFill>
            </a:rPr>
            <a:t>SaaS – Software as a Service</a:t>
          </a:r>
        </a:p>
      </dgm:t>
    </dgm:pt>
    <dgm:pt modelId="{D8F0D569-7536-4C05-8B5E-878C9313B5E5}" type="parTrans" cxnId="{3C511110-39C6-40D8-A671-56B4ABD3A20F}">
      <dgm:prSet/>
      <dgm:spPr/>
      <dgm:t>
        <a:bodyPr/>
        <a:lstStyle/>
        <a:p>
          <a:endParaRPr lang="en-US"/>
        </a:p>
      </dgm:t>
    </dgm:pt>
    <dgm:pt modelId="{AEB4EE79-D39A-4409-8A5E-1F88EE95A481}" type="sibTrans" cxnId="{3C511110-39C6-40D8-A671-56B4ABD3A20F}">
      <dgm:prSet/>
      <dgm:spPr/>
      <dgm:t>
        <a:bodyPr/>
        <a:lstStyle/>
        <a:p>
          <a:endParaRPr lang="en-US"/>
        </a:p>
      </dgm:t>
    </dgm:pt>
    <dgm:pt modelId="{926F6820-A276-4B70-8ADE-D45917E2F801}">
      <dgm:prSet phldrT="[Text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Υπολογιστική Νέφους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gm:t>
    </dgm:pt>
    <dgm:pt modelId="{BF90EF19-B15B-4F1A-B6C0-31378F3D7597}" type="parTrans" cxnId="{9AA14779-E770-41E3-ABF6-92D75842D931}">
      <dgm:prSet/>
      <dgm:spPr/>
      <dgm:t>
        <a:bodyPr/>
        <a:lstStyle/>
        <a:p>
          <a:endParaRPr lang="en-US"/>
        </a:p>
      </dgm:t>
    </dgm:pt>
    <dgm:pt modelId="{09C33665-DAA6-47FF-8890-47B995DFABF4}" type="sibTrans" cxnId="{9AA14779-E770-41E3-ABF6-92D75842D931}">
      <dgm:prSet/>
      <dgm:spPr/>
      <dgm:t>
        <a:bodyPr/>
        <a:lstStyle/>
        <a:p>
          <a:endParaRPr lang="en-US"/>
        </a:p>
      </dgm:t>
    </dgm:pt>
    <dgm:pt modelId="{FFA0D3BD-4DA1-401D-8632-7844C46F0D9C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Edge Computing</a:t>
          </a:r>
        </a:p>
      </dgm:t>
    </dgm:pt>
    <dgm:pt modelId="{CA3CC68C-5665-44AB-A177-A9C4650FDD99}" type="parTrans" cxnId="{8D4484BB-7E05-4C1B-BE22-3C92DE6157E6}">
      <dgm:prSet/>
      <dgm:spPr/>
      <dgm:t>
        <a:bodyPr/>
        <a:lstStyle/>
        <a:p>
          <a:endParaRPr lang="en-US"/>
        </a:p>
      </dgm:t>
    </dgm:pt>
    <dgm:pt modelId="{E0FE1AF9-ACD4-4AA4-A9C4-19F78AC2A29C}" type="sibTrans" cxnId="{8D4484BB-7E05-4C1B-BE22-3C92DE6157E6}">
      <dgm:prSet/>
      <dgm:spPr/>
      <dgm:t>
        <a:bodyPr/>
        <a:lstStyle/>
        <a:p>
          <a:endParaRPr lang="en-US"/>
        </a:p>
      </dgm:t>
    </dgm:pt>
    <dgm:pt modelId="{D7EE6B2A-1D93-45EB-A69D-901AEBCFE52D}" type="pres">
      <dgm:prSet presAssocID="{B40B42A2-21AB-4601-A032-C3644F35AB3C}" presName="Name0" presStyleCnt="0">
        <dgm:presLayoutVars>
          <dgm:chMax/>
          <dgm:chPref/>
          <dgm:dir/>
        </dgm:presLayoutVars>
      </dgm:prSet>
      <dgm:spPr/>
    </dgm:pt>
    <dgm:pt modelId="{EBA2A81B-6618-47B8-9CE6-7AB2DCE6A3D7}" type="pres">
      <dgm:prSet presAssocID="{7CB70D9E-CDCF-4DD8-BF34-9AD023F5D7F3}" presName="parenttextcomposite" presStyleCnt="0"/>
      <dgm:spPr/>
    </dgm:pt>
    <dgm:pt modelId="{255CC00B-21A9-4D68-A998-16DCB10F061F}" type="pres">
      <dgm:prSet presAssocID="{7CB70D9E-CDCF-4DD8-BF34-9AD023F5D7F3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078AA591-904C-4A78-AFE3-91D24B74D5B9}" type="pres">
      <dgm:prSet presAssocID="{7CB70D9E-CDCF-4DD8-BF34-9AD023F5D7F3}" presName="composite" presStyleCnt="0"/>
      <dgm:spPr/>
    </dgm:pt>
    <dgm:pt modelId="{FBC6B117-4C6D-441E-B8ED-960BA3CD7F69}" type="pres">
      <dgm:prSet presAssocID="{7CB70D9E-CDCF-4DD8-BF34-9AD023F5D7F3}" presName="chevron1" presStyleLbl="alignNode1" presStyleIdx="0" presStyleCnt="21"/>
      <dgm:spPr/>
    </dgm:pt>
    <dgm:pt modelId="{78EFD1D2-4859-4AC3-83B3-DF9E544C204D}" type="pres">
      <dgm:prSet presAssocID="{7CB70D9E-CDCF-4DD8-BF34-9AD023F5D7F3}" presName="chevron2" presStyleLbl="alignNode1" presStyleIdx="1" presStyleCnt="21"/>
      <dgm:spPr/>
    </dgm:pt>
    <dgm:pt modelId="{6F1FD05D-4A22-4D24-B1D9-1443EAD4720D}" type="pres">
      <dgm:prSet presAssocID="{7CB70D9E-CDCF-4DD8-BF34-9AD023F5D7F3}" presName="chevron3" presStyleLbl="alignNode1" presStyleIdx="2" presStyleCnt="21"/>
      <dgm:spPr/>
    </dgm:pt>
    <dgm:pt modelId="{662DB224-4899-437D-A8BE-80825ED0E3A9}" type="pres">
      <dgm:prSet presAssocID="{7CB70D9E-CDCF-4DD8-BF34-9AD023F5D7F3}" presName="chevron4" presStyleLbl="alignNode1" presStyleIdx="3" presStyleCnt="21"/>
      <dgm:spPr/>
    </dgm:pt>
    <dgm:pt modelId="{FFC3B451-E758-4B08-A5E5-7A2309DD2AF9}" type="pres">
      <dgm:prSet presAssocID="{7CB70D9E-CDCF-4DD8-BF34-9AD023F5D7F3}" presName="chevron5" presStyleLbl="alignNode1" presStyleIdx="4" presStyleCnt="21"/>
      <dgm:spPr/>
    </dgm:pt>
    <dgm:pt modelId="{E4B7A340-DCE5-4DFF-B7D1-A97270765EEE}" type="pres">
      <dgm:prSet presAssocID="{7CB70D9E-CDCF-4DD8-BF34-9AD023F5D7F3}" presName="chevron6" presStyleLbl="alignNode1" presStyleIdx="5" presStyleCnt="21"/>
      <dgm:spPr/>
    </dgm:pt>
    <dgm:pt modelId="{72E2170F-3A9B-48DD-BF79-F221C680D9C9}" type="pres">
      <dgm:prSet presAssocID="{7CB70D9E-CDCF-4DD8-BF34-9AD023F5D7F3}" presName="chevron7" presStyleLbl="alignNode1" presStyleIdx="6" presStyleCnt="21"/>
      <dgm:spPr/>
    </dgm:pt>
    <dgm:pt modelId="{4CEBF0FD-74F4-42FC-B4F1-382EA0DB5483}" type="pres">
      <dgm:prSet presAssocID="{7CB70D9E-CDCF-4DD8-BF34-9AD023F5D7F3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B352836B-1640-4CE2-BC08-1B14D4F4F8BA}" type="pres">
      <dgm:prSet presAssocID="{8F210564-5C46-4151-A2E9-98D1EEBBBE2D}" presName="sibTrans" presStyleCnt="0"/>
      <dgm:spPr/>
    </dgm:pt>
    <dgm:pt modelId="{65825ECB-546A-4590-B8E8-219827829C4F}" type="pres">
      <dgm:prSet presAssocID="{567433CF-8324-4A31-9340-BCA15CF23B3F}" presName="parenttextcomposite" presStyleCnt="0"/>
      <dgm:spPr/>
    </dgm:pt>
    <dgm:pt modelId="{67C15DF9-EEA6-416A-AED5-983BCA01FF7C}" type="pres">
      <dgm:prSet presAssocID="{567433CF-8324-4A31-9340-BCA15CF23B3F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A040ED42-0289-41E4-B217-69A866DE7D64}" type="pres">
      <dgm:prSet presAssocID="{567433CF-8324-4A31-9340-BCA15CF23B3F}" presName="composite" presStyleCnt="0"/>
      <dgm:spPr/>
    </dgm:pt>
    <dgm:pt modelId="{93C6078A-2EE8-4359-9FC9-30CBE837F4EE}" type="pres">
      <dgm:prSet presAssocID="{567433CF-8324-4A31-9340-BCA15CF23B3F}" presName="chevron1" presStyleLbl="alignNode1" presStyleIdx="7" presStyleCnt="21"/>
      <dgm:spPr/>
    </dgm:pt>
    <dgm:pt modelId="{471320CF-94F1-4782-B500-B349150956AC}" type="pres">
      <dgm:prSet presAssocID="{567433CF-8324-4A31-9340-BCA15CF23B3F}" presName="chevron2" presStyleLbl="alignNode1" presStyleIdx="8" presStyleCnt="21"/>
      <dgm:spPr/>
    </dgm:pt>
    <dgm:pt modelId="{25F0D91D-129D-4404-B140-4DC60A0897E4}" type="pres">
      <dgm:prSet presAssocID="{567433CF-8324-4A31-9340-BCA15CF23B3F}" presName="chevron3" presStyleLbl="alignNode1" presStyleIdx="9" presStyleCnt="21"/>
      <dgm:spPr/>
    </dgm:pt>
    <dgm:pt modelId="{308D38D5-537A-4805-AF60-847F56AEE838}" type="pres">
      <dgm:prSet presAssocID="{567433CF-8324-4A31-9340-BCA15CF23B3F}" presName="chevron4" presStyleLbl="alignNode1" presStyleIdx="10" presStyleCnt="21"/>
      <dgm:spPr/>
    </dgm:pt>
    <dgm:pt modelId="{C8797970-04C5-469E-9929-DEDCEDA42E70}" type="pres">
      <dgm:prSet presAssocID="{567433CF-8324-4A31-9340-BCA15CF23B3F}" presName="chevron5" presStyleLbl="alignNode1" presStyleIdx="11" presStyleCnt="21"/>
      <dgm:spPr/>
    </dgm:pt>
    <dgm:pt modelId="{65BF77FC-0775-42DF-A742-74D7DC0A0CB7}" type="pres">
      <dgm:prSet presAssocID="{567433CF-8324-4A31-9340-BCA15CF23B3F}" presName="chevron6" presStyleLbl="alignNode1" presStyleIdx="12" presStyleCnt="21"/>
      <dgm:spPr/>
    </dgm:pt>
    <dgm:pt modelId="{D5DD18FF-DFC5-4F1E-952A-A85205CAFC8F}" type="pres">
      <dgm:prSet presAssocID="{567433CF-8324-4A31-9340-BCA15CF23B3F}" presName="chevron7" presStyleLbl="alignNode1" presStyleIdx="13" presStyleCnt="21"/>
      <dgm:spPr/>
    </dgm:pt>
    <dgm:pt modelId="{CE6A2A98-C6E8-40E1-AF2B-96177327CF79}" type="pres">
      <dgm:prSet presAssocID="{567433CF-8324-4A31-9340-BCA15CF23B3F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E3FA89E0-4750-41C8-9142-04FAA3089078}" type="pres">
      <dgm:prSet presAssocID="{54FCB6A6-0C6C-4C63-B0D9-3CC44F4D306B}" presName="sibTrans" presStyleCnt="0"/>
      <dgm:spPr/>
    </dgm:pt>
    <dgm:pt modelId="{B11B2ED3-014E-4786-9568-192F5F41EF36}" type="pres">
      <dgm:prSet presAssocID="{926F6820-A276-4B70-8ADE-D45917E2F801}" presName="parenttextcomposite" presStyleCnt="0"/>
      <dgm:spPr/>
    </dgm:pt>
    <dgm:pt modelId="{FB9C16CB-7424-41AE-8899-B7BB0EAC1745}" type="pres">
      <dgm:prSet presAssocID="{926F6820-A276-4B70-8ADE-D45917E2F801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DDDBF165-D35B-4EB4-9E91-43E54FF25DF0}" type="pres">
      <dgm:prSet presAssocID="{926F6820-A276-4B70-8ADE-D45917E2F801}" presName="composite" presStyleCnt="0"/>
      <dgm:spPr/>
    </dgm:pt>
    <dgm:pt modelId="{84CDF966-6783-43F7-BA32-0F3F131AE911}" type="pres">
      <dgm:prSet presAssocID="{926F6820-A276-4B70-8ADE-D45917E2F801}" presName="chevron1" presStyleLbl="alignNode1" presStyleIdx="14" presStyleCnt="21"/>
      <dgm:spPr/>
    </dgm:pt>
    <dgm:pt modelId="{6FF7D745-02F9-406A-9302-B24AA8290821}" type="pres">
      <dgm:prSet presAssocID="{926F6820-A276-4B70-8ADE-D45917E2F801}" presName="chevron2" presStyleLbl="alignNode1" presStyleIdx="15" presStyleCnt="21"/>
      <dgm:spPr/>
    </dgm:pt>
    <dgm:pt modelId="{D0FC04CD-350A-4541-906B-9E0571F6B01D}" type="pres">
      <dgm:prSet presAssocID="{926F6820-A276-4B70-8ADE-D45917E2F801}" presName="chevron3" presStyleLbl="alignNode1" presStyleIdx="16" presStyleCnt="21"/>
      <dgm:spPr/>
    </dgm:pt>
    <dgm:pt modelId="{A00AF8D4-40AD-4F13-88D1-9A701551E484}" type="pres">
      <dgm:prSet presAssocID="{926F6820-A276-4B70-8ADE-D45917E2F801}" presName="chevron4" presStyleLbl="alignNode1" presStyleIdx="17" presStyleCnt="21"/>
      <dgm:spPr/>
    </dgm:pt>
    <dgm:pt modelId="{5D08DFDA-2AC6-4C6A-9627-B1F451E6655A}" type="pres">
      <dgm:prSet presAssocID="{926F6820-A276-4B70-8ADE-D45917E2F801}" presName="chevron5" presStyleLbl="alignNode1" presStyleIdx="18" presStyleCnt="21"/>
      <dgm:spPr/>
    </dgm:pt>
    <dgm:pt modelId="{39C97F49-CB78-4BB5-A9B6-AC3D358E0873}" type="pres">
      <dgm:prSet presAssocID="{926F6820-A276-4B70-8ADE-D45917E2F801}" presName="chevron6" presStyleLbl="alignNode1" presStyleIdx="19" presStyleCnt="21"/>
      <dgm:spPr/>
    </dgm:pt>
    <dgm:pt modelId="{CD934654-BEBC-488D-898B-E45189A4424C}" type="pres">
      <dgm:prSet presAssocID="{926F6820-A276-4B70-8ADE-D45917E2F801}" presName="chevron7" presStyleLbl="alignNode1" presStyleIdx="20" presStyleCnt="21"/>
      <dgm:spPr/>
    </dgm:pt>
    <dgm:pt modelId="{2B42EAE3-F395-4260-B957-F66AC1D511A8}" type="pres">
      <dgm:prSet presAssocID="{926F6820-A276-4B70-8ADE-D45917E2F801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39A950C-21E4-4370-8DCA-F9038935872A}" type="presOf" srcId="{D121AB90-C205-4320-A40A-0B046221C318}" destId="{CE6A2A98-C6E8-40E1-AF2B-96177327CF79}" srcOrd="0" destOrd="0" presId="urn:microsoft.com/office/officeart/2008/layout/VerticalAccentList"/>
    <dgm:cxn modelId="{3C511110-39C6-40D8-A671-56B4ABD3A20F}" srcId="{567433CF-8324-4A31-9340-BCA15CF23B3F}" destId="{D121AB90-C205-4320-A40A-0B046221C318}" srcOrd="0" destOrd="0" parTransId="{D8F0D569-7536-4C05-8B5E-878C9313B5E5}" sibTransId="{AEB4EE79-D39A-4409-8A5E-1F88EE95A481}"/>
    <dgm:cxn modelId="{1E3FF810-A0DA-4D0A-A9A9-B76354C1769D}" type="presOf" srcId="{567433CF-8324-4A31-9340-BCA15CF23B3F}" destId="{67C15DF9-EEA6-416A-AED5-983BCA01FF7C}" srcOrd="0" destOrd="0" presId="urn:microsoft.com/office/officeart/2008/layout/VerticalAccentList"/>
    <dgm:cxn modelId="{36448F11-C2D8-4B06-B37D-85A7DABE6D01}" srcId="{B40B42A2-21AB-4601-A032-C3644F35AB3C}" destId="{7CB70D9E-CDCF-4DD8-BF34-9AD023F5D7F3}" srcOrd="0" destOrd="0" parTransId="{C5D9AE03-7C7D-4CE1-9B4C-F25423F48CF9}" sibTransId="{8F210564-5C46-4151-A2E9-98D1EEBBBE2D}"/>
    <dgm:cxn modelId="{DD771925-1931-4017-ABEB-876CBAB501A8}" srcId="{B40B42A2-21AB-4601-A032-C3644F35AB3C}" destId="{567433CF-8324-4A31-9340-BCA15CF23B3F}" srcOrd="1" destOrd="0" parTransId="{E60A8A71-DD8A-4862-81D4-F4BA1BFB6FFE}" sibTransId="{54FCB6A6-0C6C-4C63-B0D9-3CC44F4D306B}"/>
    <dgm:cxn modelId="{1499012A-92E5-48C6-B692-A2E71D085EBB}" type="presOf" srcId="{B40B42A2-21AB-4601-A032-C3644F35AB3C}" destId="{D7EE6B2A-1D93-45EB-A69D-901AEBCFE52D}" srcOrd="0" destOrd="0" presId="urn:microsoft.com/office/officeart/2008/layout/VerticalAccentList"/>
    <dgm:cxn modelId="{B6373B2B-A2C1-4785-8000-C296EFA9B5F9}" type="presOf" srcId="{7CB70D9E-CDCF-4DD8-BF34-9AD023F5D7F3}" destId="{255CC00B-21A9-4D68-A998-16DCB10F061F}" srcOrd="0" destOrd="0" presId="urn:microsoft.com/office/officeart/2008/layout/VerticalAccentList"/>
    <dgm:cxn modelId="{A4312461-C22B-40D3-B5E3-5C4ECED90ED9}" type="presOf" srcId="{234A29A9-53AB-4D4C-B813-8773DA5A3756}" destId="{4CEBF0FD-74F4-42FC-B4F1-382EA0DB5483}" srcOrd="0" destOrd="0" presId="urn:microsoft.com/office/officeart/2008/layout/VerticalAccentList"/>
    <dgm:cxn modelId="{8A7B1949-8EE1-4D0A-9703-2FC6D4F11169}" type="presOf" srcId="{926F6820-A276-4B70-8ADE-D45917E2F801}" destId="{FB9C16CB-7424-41AE-8899-B7BB0EAC1745}" srcOrd="0" destOrd="0" presId="urn:microsoft.com/office/officeart/2008/layout/VerticalAccentList"/>
    <dgm:cxn modelId="{161E1B6B-B7F4-4EFA-856E-3C24690C6B5C}" type="presOf" srcId="{FFA0D3BD-4DA1-401D-8632-7844C46F0D9C}" destId="{2B42EAE3-F395-4260-B957-F66AC1D511A8}" srcOrd="0" destOrd="0" presId="urn:microsoft.com/office/officeart/2008/layout/VerticalAccentList"/>
    <dgm:cxn modelId="{5CADB877-1D7E-41A5-99BC-7E4D993B1940}" srcId="{7CB70D9E-CDCF-4DD8-BF34-9AD023F5D7F3}" destId="{234A29A9-53AB-4D4C-B813-8773DA5A3756}" srcOrd="0" destOrd="0" parTransId="{E3FF951D-7EAC-4ABF-B7D6-B5BC3E46D562}" sibTransId="{B4DF5B6A-C877-4662-8EFB-7D76A3A65372}"/>
    <dgm:cxn modelId="{9AA14779-E770-41E3-ABF6-92D75842D931}" srcId="{B40B42A2-21AB-4601-A032-C3644F35AB3C}" destId="{926F6820-A276-4B70-8ADE-D45917E2F801}" srcOrd="2" destOrd="0" parTransId="{BF90EF19-B15B-4F1A-B6C0-31378F3D7597}" sibTransId="{09C33665-DAA6-47FF-8890-47B995DFABF4}"/>
    <dgm:cxn modelId="{8D4484BB-7E05-4C1B-BE22-3C92DE6157E6}" srcId="{926F6820-A276-4B70-8ADE-D45917E2F801}" destId="{FFA0D3BD-4DA1-401D-8632-7844C46F0D9C}" srcOrd="0" destOrd="0" parTransId="{CA3CC68C-5665-44AB-A177-A9C4650FDD99}" sibTransId="{E0FE1AF9-ACD4-4AA4-A9C4-19F78AC2A29C}"/>
    <dgm:cxn modelId="{D89D9BEF-9F4A-4E1A-9DA4-CC9BD77677EC}" type="presParOf" srcId="{D7EE6B2A-1D93-45EB-A69D-901AEBCFE52D}" destId="{EBA2A81B-6618-47B8-9CE6-7AB2DCE6A3D7}" srcOrd="0" destOrd="0" presId="urn:microsoft.com/office/officeart/2008/layout/VerticalAccentList"/>
    <dgm:cxn modelId="{63448A6E-9B4D-40B9-B0A6-6445019EC5BB}" type="presParOf" srcId="{EBA2A81B-6618-47B8-9CE6-7AB2DCE6A3D7}" destId="{255CC00B-21A9-4D68-A998-16DCB10F061F}" srcOrd="0" destOrd="0" presId="urn:microsoft.com/office/officeart/2008/layout/VerticalAccentList"/>
    <dgm:cxn modelId="{7AB21ED9-71E8-4752-B224-AFF2B79BED92}" type="presParOf" srcId="{D7EE6B2A-1D93-45EB-A69D-901AEBCFE52D}" destId="{078AA591-904C-4A78-AFE3-91D24B74D5B9}" srcOrd="1" destOrd="0" presId="urn:microsoft.com/office/officeart/2008/layout/VerticalAccentList"/>
    <dgm:cxn modelId="{F07FE6CF-E4AF-4C21-B69E-930FD7FF8067}" type="presParOf" srcId="{078AA591-904C-4A78-AFE3-91D24B74D5B9}" destId="{FBC6B117-4C6D-441E-B8ED-960BA3CD7F69}" srcOrd="0" destOrd="0" presId="urn:microsoft.com/office/officeart/2008/layout/VerticalAccentList"/>
    <dgm:cxn modelId="{D02A82B2-4D3B-41F0-BDAF-88F925936D32}" type="presParOf" srcId="{078AA591-904C-4A78-AFE3-91D24B74D5B9}" destId="{78EFD1D2-4859-4AC3-83B3-DF9E544C204D}" srcOrd="1" destOrd="0" presId="urn:microsoft.com/office/officeart/2008/layout/VerticalAccentList"/>
    <dgm:cxn modelId="{44E7A03B-B33D-4E84-AD99-3AF70057F8E9}" type="presParOf" srcId="{078AA591-904C-4A78-AFE3-91D24B74D5B9}" destId="{6F1FD05D-4A22-4D24-B1D9-1443EAD4720D}" srcOrd="2" destOrd="0" presId="urn:microsoft.com/office/officeart/2008/layout/VerticalAccentList"/>
    <dgm:cxn modelId="{804CCF6F-E541-4D55-88CD-7701C3AD5509}" type="presParOf" srcId="{078AA591-904C-4A78-AFE3-91D24B74D5B9}" destId="{662DB224-4899-437D-A8BE-80825ED0E3A9}" srcOrd="3" destOrd="0" presId="urn:microsoft.com/office/officeart/2008/layout/VerticalAccentList"/>
    <dgm:cxn modelId="{63E749AA-C07F-4778-888C-93CDE0454441}" type="presParOf" srcId="{078AA591-904C-4A78-AFE3-91D24B74D5B9}" destId="{FFC3B451-E758-4B08-A5E5-7A2309DD2AF9}" srcOrd="4" destOrd="0" presId="urn:microsoft.com/office/officeart/2008/layout/VerticalAccentList"/>
    <dgm:cxn modelId="{EE44DD7E-6806-4CD6-B6B4-48B9C46680F1}" type="presParOf" srcId="{078AA591-904C-4A78-AFE3-91D24B74D5B9}" destId="{E4B7A340-DCE5-4DFF-B7D1-A97270765EEE}" srcOrd="5" destOrd="0" presId="urn:microsoft.com/office/officeart/2008/layout/VerticalAccentList"/>
    <dgm:cxn modelId="{5D2D57FC-024A-4390-9A16-CA6F98BA2410}" type="presParOf" srcId="{078AA591-904C-4A78-AFE3-91D24B74D5B9}" destId="{72E2170F-3A9B-48DD-BF79-F221C680D9C9}" srcOrd="6" destOrd="0" presId="urn:microsoft.com/office/officeart/2008/layout/VerticalAccentList"/>
    <dgm:cxn modelId="{E1A4A364-E37E-4DF0-993B-0D151DCD6E9C}" type="presParOf" srcId="{078AA591-904C-4A78-AFE3-91D24B74D5B9}" destId="{4CEBF0FD-74F4-42FC-B4F1-382EA0DB5483}" srcOrd="7" destOrd="0" presId="urn:microsoft.com/office/officeart/2008/layout/VerticalAccentList"/>
    <dgm:cxn modelId="{69C95A7A-23CA-40D7-B510-A581871EC6A5}" type="presParOf" srcId="{D7EE6B2A-1D93-45EB-A69D-901AEBCFE52D}" destId="{B352836B-1640-4CE2-BC08-1B14D4F4F8BA}" srcOrd="2" destOrd="0" presId="urn:microsoft.com/office/officeart/2008/layout/VerticalAccentList"/>
    <dgm:cxn modelId="{924FB985-F70D-4912-8259-81526E850715}" type="presParOf" srcId="{D7EE6B2A-1D93-45EB-A69D-901AEBCFE52D}" destId="{65825ECB-546A-4590-B8E8-219827829C4F}" srcOrd="3" destOrd="0" presId="urn:microsoft.com/office/officeart/2008/layout/VerticalAccentList"/>
    <dgm:cxn modelId="{FE9523E4-E81E-4748-9DA6-DD7D60D6DDF0}" type="presParOf" srcId="{65825ECB-546A-4590-B8E8-219827829C4F}" destId="{67C15DF9-EEA6-416A-AED5-983BCA01FF7C}" srcOrd="0" destOrd="0" presId="urn:microsoft.com/office/officeart/2008/layout/VerticalAccentList"/>
    <dgm:cxn modelId="{8A1FD9E2-B600-4CDB-8B6D-829CA89C8C55}" type="presParOf" srcId="{D7EE6B2A-1D93-45EB-A69D-901AEBCFE52D}" destId="{A040ED42-0289-41E4-B217-69A866DE7D64}" srcOrd="4" destOrd="0" presId="urn:microsoft.com/office/officeart/2008/layout/VerticalAccentList"/>
    <dgm:cxn modelId="{D80C2DA2-F56F-4159-B3C6-38B82EC7D492}" type="presParOf" srcId="{A040ED42-0289-41E4-B217-69A866DE7D64}" destId="{93C6078A-2EE8-4359-9FC9-30CBE837F4EE}" srcOrd="0" destOrd="0" presId="urn:microsoft.com/office/officeart/2008/layout/VerticalAccentList"/>
    <dgm:cxn modelId="{D7281AED-6A71-4D90-A849-F70A07548043}" type="presParOf" srcId="{A040ED42-0289-41E4-B217-69A866DE7D64}" destId="{471320CF-94F1-4782-B500-B349150956AC}" srcOrd="1" destOrd="0" presId="urn:microsoft.com/office/officeart/2008/layout/VerticalAccentList"/>
    <dgm:cxn modelId="{47478C81-ABD0-47EC-8943-517C408DD5CC}" type="presParOf" srcId="{A040ED42-0289-41E4-B217-69A866DE7D64}" destId="{25F0D91D-129D-4404-B140-4DC60A0897E4}" srcOrd="2" destOrd="0" presId="urn:microsoft.com/office/officeart/2008/layout/VerticalAccentList"/>
    <dgm:cxn modelId="{5EC80E35-E738-48AC-BC52-0F09478EF58B}" type="presParOf" srcId="{A040ED42-0289-41E4-B217-69A866DE7D64}" destId="{308D38D5-537A-4805-AF60-847F56AEE838}" srcOrd="3" destOrd="0" presId="urn:microsoft.com/office/officeart/2008/layout/VerticalAccentList"/>
    <dgm:cxn modelId="{64E11DDD-9DDE-4E31-AF29-6B513B663ECC}" type="presParOf" srcId="{A040ED42-0289-41E4-B217-69A866DE7D64}" destId="{C8797970-04C5-469E-9929-DEDCEDA42E70}" srcOrd="4" destOrd="0" presId="urn:microsoft.com/office/officeart/2008/layout/VerticalAccentList"/>
    <dgm:cxn modelId="{81860449-86CB-447F-BC05-D11B5EC2075D}" type="presParOf" srcId="{A040ED42-0289-41E4-B217-69A866DE7D64}" destId="{65BF77FC-0775-42DF-A742-74D7DC0A0CB7}" srcOrd="5" destOrd="0" presId="urn:microsoft.com/office/officeart/2008/layout/VerticalAccentList"/>
    <dgm:cxn modelId="{9B1948F5-01E6-4013-9E78-5A07087A2EB5}" type="presParOf" srcId="{A040ED42-0289-41E4-B217-69A866DE7D64}" destId="{D5DD18FF-DFC5-4F1E-952A-A85205CAFC8F}" srcOrd="6" destOrd="0" presId="urn:microsoft.com/office/officeart/2008/layout/VerticalAccentList"/>
    <dgm:cxn modelId="{46907E54-CB43-43B7-8EEE-9D4A05B61B79}" type="presParOf" srcId="{A040ED42-0289-41E4-B217-69A866DE7D64}" destId="{CE6A2A98-C6E8-40E1-AF2B-96177327CF79}" srcOrd="7" destOrd="0" presId="urn:microsoft.com/office/officeart/2008/layout/VerticalAccentList"/>
    <dgm:cxn modelId="{701B8853-7353-42E4-81DF-F366DA85BAC6}" type="presParOf" srcId="{D7EE6B2A-1D93-45EB-A69D-901AEBCFE52D}" destId="{E3FA89E0-4750-41C8-9142-04FAA3089078}" srcOrd="5" destOrd="0" presId="urn:microsoft.com/office/officeart/2008/layout/VerticalAccentList"/>
    <dgm:cxn modelId="{D567255B-CC6F-4F07-902A-74AC18EB5877}" type="presParOf" srcId="{D7EE6B2A-1D93-45EB-A69D-901AEBCFE52D}" destId="{B11B2ED3-014E-4786-9568-192F5F41EF36}" srcOrd="6" destOrd="0" presId="urn:microsoft.com/office/officeart/2008/layout/VerticalAccentList"/>
    <dgm:cxn modelId="{B97D1961-E6A9-45BE-B251-0331B535D6AD}" type="presParOf" srcId="{B11B2ED3-014E-4786-9568-192F5F41EF36}" destId="{FB9C16CB-7424-41AE-8899-B7BB0EAC1745}" srcOrd="0" destOrd="0" presId="urn:microsoft.com/office/officeart/2008/layout/VerticalAccentList"/>
    <dgm:cxn modelId="{CA6E7347-66B7-415F-BFAA-941C2BA88A27}" type="presParOf" srcId="{D7EE6B2A-1D93-45EB-A69D-901AEBCFE52D}" destId="{DDDBF165-D35B-4EB4-9E91-43E54FF25DF0}" srcOrd="7" destOrd="0" presId="urn:microsoft.com/office/officeart/2008/layout/VerticalAccentList"/>
    <dgm:cxn modelId="{EFF09FCE-AADB-49D3-8C17-D4789785AD3C}" type="presParOf" srcId="{DDDBF165-D35B-4EB4-9E91-43E54FF25DF0}" destId="{84CDF966-6783-43F7-BA32-0F3F131AE911}" srcOrd="0" destOrd="0" presId="urn:microsoft.com/office/officeart/2008/layout/VerticalAccentList"/>
    <dgm:cxn modelId="{EC8CFCFB-2789-4763-AB30-084EB2F2C9E7}" type="presParOf" srcId="{DDDBF165-D35B-4EB4-9E91-43E54FF25DF0}" destId="{6FF7D745-02F9-406A-9302-B24AA8290821}" srcOrd="1" destOrd="0" presId="urn:microsoft.com/office/officeart/2008/layout/VerticalAccentList"/>
    <dgm:cxn modelId="{8F3B269E-A06B-47B8-ABAE-E5DA33A00417}" type="presParOf" srcId="{DDDBF165-D35B-4EB4-9E91-43E54FF25DF0}" destId="{D0FC04CD-350A-4541-906B-9E0571F6B01D}" srcOrd="2" destOrd="0" presId="urn:microsoft.com/office/officeart/2008/layout/VerticalAccentList"/>
    <dgm:cxn modelId="{E1D92BA4-A6C5-4DD1-BEBE-D38F3F7C47C2}" type="presParOf" srcId="{DDDBF165-D35B-4EB4-9E91-43E54FF25DF0}" destId="{A00AF8D4-40AD-4F13-88D1-9A701551E484}" srcOrd="3" destOrd="0" presId="urn:microsoft.com/office/officeart/2008/layout/VerticalAccentList"/>
    <dgm:cxn modelId="{56C2032A-A4CE-4F0E-B9D8-CB8C6EEC3A69}" type="presParOf" srcId="{DDDBF165-D35B-4EB4-9E91-43E54FF25DF0}" destId="{5D08DFDA-2AC6-4C6A-9627-B1F451E6655A}" srcOrd="4" destOrd="0" presId="urn:microsoft.com/office/officeart/2008/layout/VerticalAccentList"/>
    <dgm:cxn modelId="{6371494E-F6A4-4220-B560-EB3FEF33D7D6}" type="presParOf" srcId="{DDDBF165-D35B-4EB4-9E91-43E54FF25DF0}" destId="{39C97F49-CB78-4BB5-A9B6-AC3D358E0873}" srcOrd="5" destOrd="0" presId="urn:microsoft.com/office/officeart/2008/layout/VerticalAccentList"/>
    <dgm:cxn modelId="{87D5B217-FD36-4035-A10F-7945689A0E98}" type="presParOf" srcId="{DDDBF165-D35B-4EB4-9E91-43E54FF25DF0}" destId="{CD934654-BEBC-488D-898B-E45189A4424C}" srcOrd="6" destOrd="0" presId="urn:microsoft.com/office/officeart/2008/layout/VerticalAccentList"/>
    <dgm:cxn modelId="{1152F80E-08A7-4B7F-A09E-B410A07FD276}" type="presParOf" srcId="{DDDBF165-D35B-4EB4-9E91-43E54FF25DF0}" destId="{2B42EAE3-F395-4260-B957-F66AC1D511A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D32839-0388-4A79-B174-129D35624662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12C2BF5-917D-4DD7-9E92-3BB8E3AE633D}">
      <dgm:prSet phldrT="[Text]" custT="1"/>
      <dgm:spPr/>
      <dgm:t>
        <a:bodyPr/>
        <a:lstStyle/>
        <a:p>
          <a:r>
            <a:rPr lang="en-US" sz="2000" dirty="0"/>
            <a:t>💫</a:t>
          </a:r>
          <a:br>
            <a:rPr lang="el-GR" sz="2000" dirty="0"/>
          </a:br>
          <a:r>
            <a:rPr lang="en-US" sz="2000" dirty="0" err="1"/>
            <a:t>ScrumBan</a:t>
          </a:r>
          <a:endParaRPr lang="en-US" sz="2000" dirty="0"/>
        </a:p>
      </dgm:t>
    </dgm:pt>
    <dgm:pt modelId="{B9ACA73C-D0E1-44A5-B3C5-FB0647494F54}" type="parTrans" cxnId="{CCFF6C3C-7B31-4C9E-8290-5A3E817768C3}">
      <dgm:prSet/>
      <dgm:spPr/>
      <dgm:t>
        <a:bodyPr/>
        <a:lstStyle/>
        <a:p>
          <a:endParaRPr lang="en-US"/>
        </a:p>
      </dgm:t>
    </dgm:pt>
    <dgm:pt modelId="{4DCFF77C-DE0D-4029-B074-E9F6A4F74763}" type="sibTrans" cxnId="{CCFF6C3C-7B31-4C9E-8290-5A3E817768C3}">
      <dgm:prSet custT="1"/>
      <dgm:spPr/>
      <dgm:t>
        <a:bodyPr/>
        <a:lstStyle/>
        <a:p>
          <a:r>
            <a:rPr lang="en-US" sz="1800" dirty="0"/>
            <a:t>💥</a:t>
          </a:r>
          <a:br>
            <a:rPr lang="el-GR" sz="1800" dirty="0"/>
          </a:br>
          <a:r>
            <a:rPr lang="en-US" sz="1800" dirty="0"/>
            <a:t>Agile Methodology</a:t>
          </a:r>
        </a:p>
      </dgm:t>
    </dgm:pt>
    <dgm:pt modelId="{707DFED2-7AB7-49EC-9B9D-08CA7B88805E}">
      <dgm:prSet custT="1"/>
      <dgm:spPr/>
      <dgm:t>
        <a:bodyPr/>
        <a:lstStyle/>
        <a:p>
          <a:r>
            <a:rPr lang="en-US" sz="2000" dirty="0"/>
            <a:t>⏩</a:t>
          </a:r>
          <a:br>
            <a:rPr lang="el-GR" sz="2000" dirty="0"/>
          </a:br>
          <a:r>
            <a:rPr lang="en-US" sz="2000" dirty="0"/>
            <a:t>3 sprints</a:t>
          </a:r>
        </a:p>
        <a:p>
          <a:r>
            <a:rPr lang="en-US" sz="1600" i="1" dirty="0">
              <a:solidFill>
                <a:schemeClr val="accent6">
                  <a:lumMod val="20000"/>
                  <a:lumOff val="80000"/>
                </a:schemeClr>
              </a:solidFill>
            </a:rPr>
            <a:t>1. Web App</a:t>
          </a:r>
        </a:p>
        <a:p>
          <a:r>
            <a:rPr lang="en-US" sz="1600" i="1" dirty="0">
              <a:solidFill>
                <a:schemeClr val="accent6">
                  <a:lumMod val="20000"/>
                  <a:lumOff val="80000"/>
                </a:schemeClr>
              </a:solidFill>
            </a:rPr>
            <a:t>2. Native App</a:t>
          </a:r>
        </a:p>
        <a:p>
          <a:r>
            <a:rPr lang="en-US" sz="1600" i="1" dirty="0">
              <a:solidFill>
                <a:schemeClr val="accent6">
                  <a:lumMod val="20000"/>
                  <a:lumOff val="80000"/>
                </a:schemeClr>
              </a:solidFill>
            </a:rPr>
            <a:t>3. </a:t>
          </a:r>
          <a:r>
            <a:rPr lang="el-GR" sz="1600" i="1" dirty="0">
              <a:solidFill>
                <a:schemeClr val="accent6">
                  <a:lumMod val="20000"/>
                  <a:lumOff val="80000"/>
                </a:schemeClr>
              </a:solidFill>
            </a:rPr>
            <a:t>Συγγραφή</a:t>
          </a:r>
          <a:endParaRPr lang="en-US" sz="1600" i="1" dirty="0">
            <a:solidFill>
              <a:schemeClr val="accent6">
                <a:lumMod val="20000"/>
                <a:lumOff val="80000"/>
              </a:schemeClr>
            </a:solidFill>
          </a:endParaRPr>
        </a:p>
        <a:p>
          <a:endParaRPr lang="en-US" sz="2000" dirty="0"/>
        </a:p>
      </dgm:t>
    </dgm:pt>
    <dgm:pt modelId="{CE758C31-B3B3-4A1B-A4C9-48EBD2F94CE7}" type="parTrans" cxnId="{B9AB8BB5-472B-4D5E-A0D1-D4E2D1E9EF74}">
      <dgm:prSet/>
      <dgm:spPr/>
      <dgm:t>
        <a:bodyPr/>
        <a:lstStyle/>
        <a:p>
          <a:endParaRPr lang="en-US"/>
        </a:p>
      </dgm:t>
    </dgm:pt>
    <dgm:pt modelId="{E0B742B2-0215-4695-B8B0-86F90406E2AF}" type="sibTrans" cxnId="{B9AB8BB5-472B-4D5E-A0D1-D4E2D1E9EF74}">
      <dgm:prSet custT="1"/>
      <dgm:spPr/>
      <dgm:t>
        <a:bodyPr/>
        <a:lstStyle/>
        <a:p>
          <a:r>
            <a:rPr lang="el-GR" sz="1900" dirty="0"/>
            <a:t>💬</a:t>
          </a:r>
          <a:br>
            <a:rPr lang="el-GR" sz="1900" dirty="0"/>
          </a:br>
          <a:r>
            <a:rPr lang="el-GR" sz="1900" dirty="0"/>
            <a:t>Καθημερινές συναντήσεις</a:t>
          </a:r>
          <a:endParaRPr lang="en-US" sz="1900" dirty="0"/>
        </a:p>
        <a:p>
          <a:endParaRPr lang="en-US" sz="1800" dirty="0"/>
        </a:p>
      </dgm:t>
    </dgm:pt>
    <dgm:pt modelId="{FC4B71D4-F1D9-4E01-A912-B6AD79B235AD}">
      <dgm:prSet custT="1"/>
      <dgm:spPr/>
      <dgm:t>
        <a:bodyPr/>
        <a:lstStyle/>
        <a:p>
          <a:r>
            <a:rPr lang="el-GR" sz="2000" dirty="0"/>
            <a:t>✅</a:t>
          </a:r>
          <a:br>
            <a:rPr lang="el-GR" sz="2000" dirty="0"/>
          </a:br>
          <a:r>
            <a:rPr lang="en-US" sz="2000" dirty="0"/>
            <a:t>Kanban Board</a:t>
          </a:r>
        </a:p>
      </dgm:t>
    </dgm:pt>
    <dgm:pt modelId="{9B936768-B7E9-4767-A517-05EDBE3313F8}" type="parTrans" cxnId="{F4F36C5F-215A-43F6-AFFA-CF1941FF9C05}">
      <dgm:prSet/>
      <dgm:spPr/>
      <dgm:t>
        <a:bodyPr/>
        <a:lstStyle/>
        <a:p>
          <a:endParaRPr lang="en-US"/>
        </a:p>
      </dgm:t>
    </dgm:pt>
    <dgm:pt modelId="{EFD176E7-2A47-4600-94D7-8D7FBE7D524B}" type="sibTrans" cxnId="{F4F36C5F-215A-43F6-AFFA-CF1941FF9C05}">
      <dgm:prSet custT="1"/>
      <dgm:spPr/>
      <dgm:t>
        <a:bodyPr/>
        <a:lstStyle/>
        <a:p>
          <a:br>
            <a:rPr lang="el-GR" sz="2000" dirty="0"/>
          </a:br>
          <a:r>
            <a:rPr lang="el-GR" sz="2000" dirty="0"/>
            <a:t>👥</a:t>
          </a:r>
          <a:br>
            <a:rPr lang="el-GR" sz="2000" dirty="0"/>
          </a:br>
          <a:r>
            <a:rPr lang="en-US" sz="2000" dirty="0"/>
            <a:t>Pair Programming</a:t>
          </a:r>
        </a:p>
        <a:p>
          <a:endParaRPr lang="en-US" sz="2800" dirty="0"/>
        </a:p>
      </dgm:t>
    </dgm:pt>
    <dgm:pt modelId="{E7157C99-7C01-4022-AD6A-2A71F2255DB1}" type="pres">
      <dgm:prSet presAssocID="{DDD32839-0388-4A79-B174-129D35624662}" presName="Name0" presStyleCnt="0">
        <dgm:presLayoutVars>
          <dgm:chMax/>
          <dgm:chPref/>
          <dgm:dir/>
          <dgm:animLvl val="lvl"/>
        </dgm:presLayoutVars>
      </dgm:prSet>
      <dgm:spPr/>
    </dgm:pt>
    <dgm:pt modelId="{30710364-EE3A-48AA-B1A6-A107B36EDD6F}" type="pres">
      <dgm:prSet presAssocID="{D12C2BF5-917D-4DD7-9E92-3BB8E3AE633D}" presName="composite" presStyleCnt="0"/>
      <dgm:spPr/>
    </dgm:pt>
    <dgm:pt modelId="{A38043D5-43A5-4F94-A911-E48EC7C6D0D2}" type="pres">
      <dgm:prSet presAssocID="{D12C2BF5-917D-4DD7-9E92-3BB8E3AE633D}" presName="Parent1" presStyleLbl="node1" presStyleIdx="0" presStyleCnt="6" custScaleX="120454" custScaleY="120455" custLinFactNeighborX="19319" custLinFactNeighborY="2111">
        <dgm:presLayoutVars>
          <dgm:chMax val="1"/>
          <dgm:chPref val="1"/>
          <dgm:bulletEnabled val="1"/>
        </dgm:presLayoutVars>
      </dgm:prSet>
      <dgm:spPr/>
    </dgm:pt>
    <dgm:pt modelId="{1A1C42C0-CE0B-4DD9-9298-0C15DD561B41}" type="pres">
      <dgm:prSet presAssocID="{D12C2BF5-917D-4DD7-9E92-3BB8E3AE633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435C2AE-4A37-4BD4-B797-A4A1833C4A32}" type="pres">
      <dgm:prSet presAssocID="{D12C2BF5-917D-4DD7-9E92-3BB8E3AE633D}" presName="BalanceSpacing" presStyleCnt="0"/>
      <dgm:spPr/>
    </dgm:pt>
    <dgm:pt modelId="{873F24F5-B5E4-4C70-902E-0B989BEE1882}" type="pres">
      <dgm:prSet presAssocID="{D12C2BF5-917D-4DD7-9E92-3BB8E3AE633D}" presName="BalanceSpacing1" presStyleCnt="0"/>
      <dgm:spPr/>
    </dgm:pt>
    <dgm:pt modelId="{190D8F36-2F42-4113-AB55-D9072763991B}" type="pres">
      <dgm:prSet presAssocID="{4DCFF77C-DE0D-4029-B074-E9F6A4F74763}" presName="Accent1Text" presStyleLbl="node1" presStyleIdx="1" presStyleCnt="6" custScaleX="120454" custScaleY="120455" custLinFactNeighborY="2111"/>
      <dgm:spPr/>
    </dgm:pt>
    <dgm:pt modelId="{F528037A-2FE9-43A2-BAB5-030B315253F0}" type="pres">
      <dgm:prSet presAssocID="{4DCFF77C-DE0D-4029-B074-E9F6A4F74763}" presName="spaceBetweenRectangles" presStyleCnt="0"/>
      <dgm:spPr/>
    </dgm:pt>
    <dgm:pt modelId="{DBCBACC5-3E40-42E1-AA1B-ADB1F987B3CF}" type="pres">
      <dgm:prSet presAssocID="{707DFED2-7AB7-49EC-9B9D-08CA7B88805E}" presName="composite" presStyleCnt="0"/>
      <dgm:spPr/>
    </dgm:pt>
    <dgm:pt modelId="{4DF02276-9BAF-4FD2-8587-AF06A665BD46}" type="pres">
      <dgm:prSet presAssocID="{707DFED2-7AB7-49EC-9B9D-08CA7B88805E}" presName="Parent1" presStyleLbl="node1" presStyleIdx="2" presStyleCnt="6" custScaleX="120454" custScaleY="120455" custLinFactNeighborX="7955" custLinFactNeighborY="-3327">
        <dgm:presLayoutVars>
          <dgm:chMax val="1"/>
          <dgm:chPref val="1"/>
          <dgm:bulletEnabled val="1"/>
        </dgm:presLayoutVars>
      </dgm:prSet>
      <dgm:spPr/>
    </dgm:pt>
    <dgm:pt modelId="{13B3076A-F41E-468C-90E6-3F4E900362C4}" type="pres">
      <dgm:prSet presAssocID="{707DFED2-7AB7-49EC-9B9D-08CA7B88805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550E98A-CFFE-457B-809D-324589856305}" type="pres">
      <dgm:prSet presAssocID="{707DFED2-7AB7-49EC-9B9D-08CA7B88805E}" presName="BalanceSpacing" presStyleCnt="0"/>
      <dgm:spPr/>
    </dgm:pt>
    <dgm:pt modelId="{2091D4D3-AC03-45B1-B0D0-1773ADFBD9A8}" type="pres">
      <dgm:prSet presAssocID="{707DFED2-7AB7-49EC-9B9D-08CA7B88805E}" presName="BalanceSpacing1" presStyleCnt="0"/>
      <dgm:spPr/>
    </dgm:pt>
    <dgm:pt modelId="{A8CE9435-0C89-4999-B3C7-5334EE1AC937}" type="pres">
      <dgm:prSet presAssocID="{E0B742B2-0215-4695-B8B0-86F90406E2AF}" presName="Accent1Text" presStyleLbl="node1" presStyleIdx="3" presStyleCnt="6" custScaleX="120454" custScaleY="120455" custLinFactNeighborX="27274" custLinFactNeighborY="-3327"/>
      <dgm:spPr/>
    </dgm:pt>
    <dgm:pt modelId="{FC3F0BEF-5DA3-4FE9-8611-CDC931788A12}" type="pres">
      <dgm:prSet presAssocID="{E0B742B2-0215-4695-B8B0-86F90406E2AF}" presName="spaceBetweenRectangles" presStyleCnt="0"/>
      <dgm:spPr/>
    </dgm:pt>
    <dgm:pt modelId="{CC263A9C-1A53-4355-944D-82ED4959A825}" type="pres">
      <dgm:prSet presAssocID="{FC4B71D4-F1D9-4E01-A912-B6AD79B235AD}" presName="composite" presStyleCnt="0"/>
      <dgm:spPr/>
    </dgm:pt>
    <dgm:pt modelId="{8D6049F7-4BF5-4DA3-8001-FB93415F1E4D}" type="pres">
      <dgm:prSet presAssocID="{FC4B71D4-F1D9-4E01-A912-B6AD79B235AD}" presName="Parent1" presStyleLbl="node1" presStyleIdx="4" presStyleCnt="6" custScaleX="120454" custScaleY="120455" custLinFactNeighborX="19319" custLinFactNeighborY="-6787">
        <dgm:presLayoutVars>
          <dgm:chMax val="1"/>
          <dgm:chPref val="1"/>
          <dgm:bulletEnabled val="1"/>
        </dgm:presLayoutVars>
      </dgm:prSet>
      <dgm:spPr/>
    </dgm:pt>
    <dgm:pt modelId="{C52634E0-0286-4D2F-ABD2-43733B5ABA84}" type="pres">
      <dgm:prSet presAssocID="{FC4B71D4-F1D9-4E01-A912-B6AD79B235A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F5BA81F-8088-43B8-86B1-1278DC1F100A}" type="pres">
      <dgm:prSet presAssocID="{FC4B71D4-F1D9-4E01-A912-B6AD79B235AD}" presName="BalanceSpacing" presStyleCnt="0"/>
      <dgm:spPr/>
    </dgm:pt>
    <dgm:pt modelId="{43D8A70F-5110-40F0-A2F4-6A818F873ADC}" type="pres">
      <dgm:prSet presAssocID="{FC4B71D4-F1D9-4E01-A912-B6AD79B235AD}" presName="BalanceSpacing1" presStyleCnt="0"/>
      <dgm:spPr/>
    </dgm:pt>
    <dgm:pt modelId="{492D14F0-8F95-4951-8D31-57E622370C96}" type="pres">
      <dgm:prSet presAssocID="{EFD176E7-2A47-4600-94D7-8D7FBE7D524B}" presName="Accent1Text" presStyleLbl="node1" presStyleIdx="5" presStyleCnt="6" custScaleX="120454" custScaleY="120455" custLinFactNeighborY="-6787"/>
      <dgm:spPr/>
    </dgm:pt>
  </dgm:ptLst>
  <dgm:cxnLst>
    <dgm:cxn modelId="{248F0F2E-7AAD-43B1-AAC6-8C9FB76BA84A}" type="presOf" srcId="{E0B742B2-0215-4695-B8B0-86F90406E2AF}" destId="{A8CE9435-0C89-4999-B3C7-5334EE1AC937}" srcOrd="0" destOrd="0" presId="urn:microsoft.com/office/officeart/2008/layout/AlternatingHexagons"/>
    <dgm:cxn modelId="{CCFF6C3C-7B31-4C9E-8290-5A3E817768C3}" srcId="{DDD32839-0388-4A79-B174-129D35624662}" destId="{D12C2BF5-917D-4DD7-9E92-3BB8E3AE633D}" srcOrd="0" destOrd="0" parTransId="{B9ACA73C-D0E1-44A5-B3C5-FB0647494F54}" sibTransId="{4DCFF77C-DE0D-4029-B074-E9F6A4F74763}"/>
    <dgm:cxn modelId="{F4F36C5F-215A-43F6-AFFA-CF1941FF9C05}" srcId="{DDD32839-0388-4A79-B174-129D35624662}" destId="{FC4B71D4-F1D9-4E01-A912-B6AD79B235AD}" srcOrd="2" destOrd="0" parTransId="{9B936768-B7E9-4767-A517-05EDBE3313F8}" sibTransId="{EFD176E7-2A47-4600-94D7-8D7FBE7D524B}"/>
    <dgm:cxn modelId="{6AA1EA44-C04D-495C-95BE-243B76441CEE}" type="presOf" srcId="{FC4B71D4-F1D9-4E01-A912-B6AD79B235AD}" destId="{8D6049F7-4BF5-4DA3-8001-FB93415F1E4D}" srcOrd="0" destOrd="0" presId="urn:microsoft.com/office/officeart/2008/layout/AlternatingHexagons"/>
    <dgm:cxn modelId="{3D077A57-4AF1-43E6-8076-3F0DDF20311C}" type="presOf" srcId="{EFD176E7-2A47-4600-94D7-8D7FBE7D524B}" destId="{492D14F0-8F95-4951-8D31-57E622370C96}" srcOrd="0" destOrd="0" presId="urn:microsoft.com/office/officeart/2008/layout/AlternatingHexagons"/>
    <dgm:cxn modelId="{54731A7D-5464-4142-98A0-171FCBEAA513}" type="presOf" srcId="{707DFED2-7AB7-49EC-9B9D-08CA7B88805E}" destId="{4DF02276-9BAF-4FD2-8587-AF06A665BD46}" srcOrd="0" destOrd="0" presId="urn:microsoft.com/office/officeart/2008/layout/AlternatingHexagons"/>
    <dgm:cxn modelId="{B9AB8BB5-472B-4D5E-A0D1-D4E2D1E9EF74}" srcId="{DDD32839-0388-4A79-B174-129D35624662}" destId="{707DFED2-7AB7-49EC-9B9D-08CA7B88805E}" srcOrd="1" destOrd="0" parTransId="{CE758C31-B3B3-4A1B-A4C9-48EBD2F94CE7}" sibTransId="{E0B742B2-0215-4695-B8B0-86F90406E2AF}"/>
    <dgm:cxn modelId="{F06DEBB7-B995-4680-B11D-70C5AF83F5E8}" type="presOf" srcId="{DDD32839-0388-4A79-B174-129D35624662}" destId="{E7157C99-7C01-4022-AD6A-2A71F2255DB1}" srcOrd="0" destOrd="0" presId="urn:microsoft.com/office/officeart/2008/layout/AlternatingHexagons"/>
    <dgm:cxn modelId="{1D1CC6E2-3EE1-4B52-AD32-1FAB1D1AE4C0}" type="presOf" srcId="{4DCFF77C-DE0D-4029-B074-E9F6A4F74763}" destId="{190D8F36-2F42-4113-AB55-D9072763991B}" srcOrd="0" destOrd="0" presId="urn:microsoft.com/office/officeart/2008/layout/AlternatingHexagons"/>
    <dgm:cxn modelId="{7560D6FB-2B51-49A8-A54C-4F4F21B35E35}" type="presOf" srcId="{D12C2BF5-917D-4DD7-9E92-3BB8E3AE633D}" destId="{A38043D5-43A5-4F94-A911-E48EC7C6D0D2}" srcOrd="0" destOrd="0" presId="urn:microsoft.com/office/officeart/2008/layout/AlternatingHexagons"/>
    <dgm:cxn modelId="{89C0F5D7-F446-4644-9448-FF0B9CAF6878}" type="presParOf" srcId="{E7157C99-7C01-4022-AD6A-2A71F2255DB1}" destId="{30710364-EE3A-48AA-B1A6-A107B36EDD6F}" srcOrd="0" destOrd="0" presId="urn:microsoft.com/office/officeart/2008/layout/AlternatingHexagons"/>
    <dgm:cxn modelId="{01023A47-5043-4090-A7C9-EAF3CA084DF9}" type="presParOf" srcId="{30710364-EE3A-48AA-B1A6-A107B36EDD6F}" destId="{A38043D5-43A5-4F94-A911-E48EC7C6D0D2}" srcOrd="0" destOrd="0" presId="urn:microsoft.com/office/officeart/2008/layout/AlternatingHexagons"/>
    <dgm:cxn modelId="{D694BEE7-9F42-4C19-8CCD-9067C40F8361}" type="presParOf" srcId="{30710364-EE3A-48AA-B1A6-A107B36EDD6F}" destId="{1A1C42C0-CE0B-4DD9-9298-0C15DD561B41}" srcOrd="1" destOrd="0" presId="urn:microsoft.com/office/officeart/2008/layout/AlternatingHexagons"/>
    <dgm:cxn modelId="{4F200347-9D1E-4439-A8DF-4CBAF764F6A3}" type="presParOf" srcId="{30710364-EE3A-48AA-B1A6-A107B36EDD6F}" destId="{E435C2AE-4A37-4BD4-B797-A4A1833C4A32}" srcOrd="2" destOrd="0" presId="urn:microsoft.com/office/officeart/2008/layout/AlternatingHexagons"/>
    <dgm:cxn modelId="{7C48D2F2-A2DE-47A3-974B-8E01551E8E78}" type="presParOf" srcId="{30710364-EE3A-48AA-B1A6-A107B36EDD6F}" destId="{873F24F5-B5E4-4C70-902E-0B989BEE1882}" srcOrd="3" destOrd="0" presId="urn:microsoft.com/office/officeart/2008/layout/AlternatingHexagons"/>
    <dgm:cxn modelId="{2149A81A-130A-4955-8681-0C8456BE37C1}" type="presParOf" srcId="{30710364-EE3A-48AA-B1A6-A107B36EDD6F}" destId="{190D8F36-2F42-4113-AB55-D9072763991B}" srcOrd="4" destOrd="0" presId="urn:microsoft.com/office/officeart/2008/layout/AlternatingHexagons"/>
    <dgm:cxn modelId="{48211EC5-0E7B-4818-947E-9024D3A87E31}" type="presParOf" srcId="{E7157C99-7C01-4022-AD6A-2A71F2255DB1}" destId="{F528037A-2FE9-43A2-BAB5-030B315253F0}" srcOrd="1" destOrd="0" presId="urn:microsoft.com/office/officeart/2008/layout/AlternatingHexagons"/>
    <dgm:cxn modelId="{D470D7AC-4FD9-4075-91CB-11B23F6617D8}" type="presParOf" srcId="{E7157C99-7C01-4022-AD6A-2A71F2255DB1}" destId="{DBCBACC5-3E40-42E1-AA1B-ADB1F987B3CF}" srcOrd="2" destOrd="0" presId="urn:microsoft.com/office/officeart/2008/layout/AlternatingHexagons"/>
    <dgm:cxn modelId="{5645CC47-1DB9-43EF-A7B7-D89EEE0437E9}" type="presParOf" srcId="{DBCBACC5-3E40-42E1-AA1B-ADB1F987B3CF}" destId="{4DF02276-9BAF-4FD2-8587-AF06A665BD46}" srcOrd="0" destOrd="0" presId="urn:microsoft.com/office/officeart/2008/layout/AlternatingHexagons"/>
    <dgm:cxn modelId="{74FB0DB2-CEED-4762-A367-6CE24D0CFA80}" type="presParOf" srcId="{DBCBACC5-3E40-42E1-AA1B-ADB1F987B3CF}" destId="{13B3076A-F41E-468C-90E6-3F4E900362C4}" srcOrd="1" destOrd="0" presId="urn:microsoft.com/office/officeart/2008/layout/AlternatingHexagons"/>
    <dgm:cxn modelId="{C01A679D-6081-4FA3-A7B7-E356EBEC71CC}" type="presParOf" srcId="{DBCBACC5-3E40-42E1-AA1B-ADB1F987B3CF}" destId="{B550E98A-CFFE-457B-809D-324589856305}" srcOrd="2" destOrd="0" presId="urn:microsoft.com/office/officeart/2008/layout/AlternatingHexagons"/>
    <dgm:cxn modelId="{3B829231-E95F-4DDE-8DED-CF0EACFDC845}" type="presParOf" srcId="{DBCBACC5-3E40-42E1-AA1B-ADB1F987B3CF}" destId="{2091D4D3-AC03-45B1-B0D0-1773ADFBD9A8}" srcOrd="3" destOrd="0" presId="urn:microsoft.com/office/officeart/2008/layout/AlternatingHexagons"/>
    <dgm:cxn modelId="{C69AE056-DB78-4FE4-9A05-473FE431D27C}" type="presParOf" srcId="{DBCBACC5-3E40-42E1-AA1B-ADB1F987B3CF}" destId="{A8CE9435-0C89-4999-B3C7-5334EE1AC937}" srcOrd="4" destOrd="0" presId="urn:microsoft.com/office/officeart/2008/layout/AlternatingHexagons"/>
    <dgm:cxn modelId="{623460F4-A49B-46F4-8053-3A99B903EF72}" type="presParOf" srcId="{E7157C99-7C01-4022-AD6A-2A71F2255DB1}" destId="{FC3F0BEF-5DA3-4FE9-8611-CDC931788A12}" srcOrd="3" destOrd="0" presId="urn:microsoft.com/office/officeart/2008/layout/AlternatingHexagons"/>
    <dgm:cxn modelId="{9FA98720-A558-4F2C-B922-16FE57312374}" type="presParOf" srcId="{E7157C99-7C01-4022-AD6A-2A71F2255DB1}" destId="{CC263A9C-1A53-4355-944D-82ED4959A825}" srcOrd="4" destOrd="0" presId="urn:microsoft.com/office/officeart/2008/layout/AlternatingHexagons"/>
    <dgm:cxn modelId="{4A18FAD4-F8C2-42FB-87BF-DB061AC495F9}" type="presParOf" srcId="{CC263A9C-1A53-4355-944D-82ED4959A825}" destId="{8D6049F7-4BF5-4DA3-8001-FB93415F1E4D}" srcOrd="0" destOrd="0" presId="urn:microsoft.com/office/officeart/2008/layout/AlternatingHexagons"/>
    <dgm:cxn modelId="{4D4C619F-6E67-4A9C-854A-7138A1B4F276}" type="presParOf" srcId="{CC263A9C-1A53-4355-944D-82ED4959A825}" destId="{C52634E0-0286-4D2F-ABD2-43733B5ABA84}" srcOrd="1" destOrd="0" presId="urn:microsoft.com/office/officeart/2008/layout/AlternatingHexagons"/>
    <dgm:cxn modelId="{D200A43A-7150-45AB-B482-8EC7B03B11DE}" type="presParOf" srcId="{CC263A9C-1A53-4355-944D-82ED4959A825}" destId="{BF5BA81F-8088-43B8-86B1-1278DC1F100A}" srcOrd="2" destOrd="0" presId="urn:microsoft.com/office/officeart/2008/layout/AlternatingHexagons"/>
    <dgm:cxn modelId="{B894C33D-7D25-4190-BE2A-F33B889E561E}" type="presParOf" srcId="{CC263A9C-1A53-4355-944D-82ED4959A825}" destId="{43D8A70F-5110-40F0-A2F4-6A818F873ADC}" srcOrd="3" destOrd="0" presId="urn:microsoft.com/office/officeart/2008/layout/AlternatingHexagons"/>
    <dgm:cxn modelId="{40BE5DC8-D930-4404-95C0-A765195F2B62}" type="presParOf" srcId="{CC263A9C-1A53-4355-944D-82ED4959A825}" destId="{492D14F0-8F95-4951-8D31-57E622370C9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ED62A7-7000-48E5-8EDB-63B2CA55EB01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D9E2764-34F2-45AF-A1DA-5B1CB3860B2E}">
      <dgm:prSet phldrT="[Text]"/>
      <dgm:spPr>
        <a:solidFill>
          <a:srgbClr val="F7DF1E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JavaScript 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TypeScript</a:t>
          </a:r>
        </a:p>
      </dgm:t>
    </dgm:pt>
    <dgm:pt modelId="{EA7BADCB-2F9A-45EF-8254-8732315B6EDC}" type="parTrans" cxnId="{FD88CF9A-199A-4383-909F-18B38DD3F299}">
      <dgm:prSet/>
      <dgm:spPr/>
      <dgm:t>
        <a:bodyPr/>
        <a:lstStyle/>
        <a:p>
          <a:endParaRPr lang="en-US"/>
        </a:p>
      </dgm:t>
    </dgm:pt>
    <dgm:pt modelId="{A92CCB69-D224-4402-866A-6C0185940924}" type="sibTrans" cxnId="{FD88CF9A-199A-4383-909F-18B38DD3F299}">
      <dgm:prSet/>
      <dgm:spPr/>
      <dgm:t>
        <a:bodyPr/>
        <a:lstStyle/>
        <a:p>
          <a:endParaRPr lang="en-US"/>
        </a:p>
      </dgm:t>
    </dgm:pt>
    <dgm:pt modelId="{962A7ADF-8C5E-48F1-BACD-0D51DCC58EC9}">
      <dgm:prSet phldrT="[Text]"/>
      <dgm:spPr>
        <a:solidFill>
          <a:srgbClr val="222222"/>
        </a:solidFill>
      </dgm:spPr>
      <dgm:t>
        <a:bodyPr/>
        <a:lstStyle/>
        <a:p>
          <a:r>
            <a:rPr lang="en-US" dirty="0">
              <a:solidFill>
                <a:srgbClr val="61DAFB"/>
              </a:solidFill>
            </a:rPr>
            <a:t>React</a:t>
          </a:r>
        </a:p>
      </dgm:t>
    </dgm:pt>
    <dgm:pt modelId="{9496004A-19DE-4118-BA63-F74907248F51}" type="parTrans" cxnId="{63A0ABCD-DE9E-4E5D-971F-B7007B3090A9}">
      <dgm:prSet/>
      <dgm:spPr/>
      <dgm:t>
        <a:bodyPr/>
        <a:lstStyle/>
        <a:p>
          <a:endParaRPr lang="en-US"/>
        </a:p>
      </dgm:t>
    </dgm:pt>
    <dgm:pt modelId="{E9205026-A8F4-43A1-B122-0F79133CF3A5}" type="sibTrans" cxnId="{63A0ABCD-DE9E-4E5D-971F-B7007B3090A9}">
      <dgm:prSet/>
      <dgm:spPr/>
      <dgm:t>
        <a:bodyPr/>
        <a:lstStyle/>
        <a:p>
          <a:endParaRPr lang="en-US"/>
        </a:p>
      </dgm:t>
    </dgm:pt>
    <dgm:pt modelId="{EF856274-B4F6-41F9-A605-4F358CF1B06B}">
      <dgm:prSet phldrT="[Text]"/>
      <dgm:spPr>
        <a:solidFill>
          <a:srgbClr val="04A5CF"/>
        </a:solidFill>
      </dgm:spPr>
      <dgm:t>
        <a:bodyPr/>
        <a:lstStyle/>
        <a:p>
          <a:r>
            <a:rPr lang="en-US" dirty="0"/>
            <a:t>React Native</a:t>
          </a:r>
        </a:p>
      </dgm:t>
    </dgm:pt>
    <dgm:pt modelId="{2D18C2C8-4DE0-4EEB-A0BF-A010F42B880B}" type="parTrans" cxnId="{C42E8CF8-448E-43E5-A30F-703E3EBD0452}">
      <dgm:prSet/>
      <dgm:spPr/>
      <dgm:t>
        <a:bodyPr/>
        <a:lstStyle/>
        <a:p>
          <a:endParaRPr lang="en-US"/>
        </a:p>
      </dgm:t>
    </dgm:pt>
    <dgm:pt modelId="{A4C60B0D-C87B-4179-B31B-BBE08596966C}" type="sibTrans" cxnId="{C42E8CF8-448E-43E5-A30F-703E3EBD0452}">
      <dgm:prSet/>
      <dgm:spPr/>
      <dgm:t>
        <a:bodyPr/>
        <a:lstStyle/>
        <a:p>
          <a:endParaRPr lang="en-US"/>
        </a:p>
      </dgm:t>
    </dgm:pt>
    <dgm:pt modelId="{0AEF41B6-D42A-4488-918A-977E284912D9}">
      <dgm:prSet custT="1"/>
      <dgm:spPr>
        <a:solidFill>
          <a:srgbClr val="FFFFCC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600" b="0" dirty="0"/>
            <a:t>client’s side</a:t>
          </a:r>
        </a:p>
      </dgm:t>
    </dgm:pt>
    <dgm:pt modelId="{CD5BBC2B-9E8A-4BD7-9BB5-972AB6DB9195}" type="parTrans" cxnId="{6DCFEFE3-B749-4F15-BF98-64E65335E421}">
      <dgm:prSet/>
      <dgm:spPr/>
      <dgm:t>
        <a:bodyPr/>
        <a:lstStyle/>
        <a:p>
          <a:endParaRPr lang="en-US"/>
        </a:p>
      </dgm:t>
    </dgm:pt>
    <dgm:pt modelId="{3D705FDC-014D-406C-B709-2AFBAB2C390F}" type="sibTrans" cxnId="{6DCFEFE3-B749-4F15-BF98-64E65335E421}">
      <dgm:prSet/>
      <dgm:spPr/>
      <dgm:t>
        <a:bodyPr/>
        <a:lstStyle/>
        <a:p>
          <a:endParaRPr lang="en-US"/>
        </a:p>
      </dgm:t>
    </dgm:pt>
    <dgm:pt modelId="{7A883A54-D77B-44F9-9B59-1A90917122AA}">
      <dgm:prSet/>
      <dgm:spPr>
        <a:solidFill>
          <a:srgbClr val="FFFFCC"/>
        </a:solidFill>
        <a:ln>
          <a:solidFill>
            <a:schemeClr val="bg2"/>
          </a:solidFill>
        </a:ln>
      </dgm:spPr>
      <dgm:t>
        <a:bodyPr/>
        <a:lstStyle/>
        <a:p>
          <a:r>
            <a:rPr lang="el-GR" b="0" dirty="0"/>
            <a:t>Αποδοτικές βιβλιοθήκες νευρωνικών</a:t>
          </a:r>
          <a:endParaRPr lang="en-US" b="0" dirty="0"/>
        </a:p>
      </dgm:t>
    </dgm:pt>
    <dgm:pt modelId="{7658A09E-6194-4824-9FC6-2939BDE707CA}" type="parTrans" cxnId="{70AC15C9-DDFE-46F3-BAAD-E2018CCDCC91}">
      <dgm:prSet/>
      <dgm:spPr/>
      <dgm:t>
        <a:bodyPr/>
        <a:lstStyle/>
        <a:p>
          <a:endParaRPr lang="en-US"/>
        </a:p>
      </dgm:t>
    </dgm:pt>
    <dgm:pt modelId="{6B6B82E9-DD56-45D0-A7D6-202C283D334A}" type="sibTrans" cxnId="{70AC15C9-DDFE-46F3-BAAD-E2018CCDCC91}">
      <dgm:prSet/>
      <dgm:spPr/>
      <dgm:t>
        <a:bodyPr/>
        <a:lstStyle/>
        <a:p>
          <a:endParaRPr lang="en-US"/>
        </a:p>
      </dgm:t>
    </dgm:pt>
    <dgm:pt modelId="{716DAC70-98B2-4A57-8AE9-6BC1F7A4E179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Component based</a:t>
          </a:r>
        </a:p>
      </dgm:t>
    </dgm:pt>
    <dgm:pt modelId="{12346448-371C-480B-8B9E-CC5D4D4463AF}" type="parTrans" cxnId="{960A1665-6EE0-40F0-88B5-9DEEC2E5E69F}">
      <dgm:prSet/>
      <dgm:spPr/>
      <dgm:t>
        <a:bodyPr/>
        <a:lstStyle/>
        <a:p>
          <a:endParaRPr lang="en-US"/>
        </a:p>
      </dgm:t>
    </dgm:pt>
    <dgm:pt modelId="{5B294A9F-D869-4197-A1D3-A611F2E640C3}" type="sibTrans" cxnId="{960A1665-6EE0-40F0-88B5-9DEEC2E5E69F}">
      <dgm:prSet/>
      <dgm:spPr/>
      <dgm:t>
        <a:bodyPr/>
        <a:lstStyle/>
        <a:p>
          <a:endParaRPr lang="en-US"/>
        </a:p>
      </dgm:t>
    </dgm:pt>
    <dgm:pt modelId="{2EB3571E-5D53-4C91-BF3C-58F14E405097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GPU optimization </a:t>
          </a:r>
          <a:r>
            <a:rPr lang="en-US" sz="1200" b="1" dirty="0">
              <a:solidFill>
                <a:schemeClr val="bg1"/>
              </a:solidFill>
            </a:rPr>
            <a:t>(web workers)</a:t>
          </a:r>
          <a:endParaRPr lang="en-US" sz="1400" b="1" dirty="0">
            <a:solidFill>
              <a:schemeClr val="bg1"/>
            </a:solidFill>
          </a:endParaRPr>
        </a:p>
      </dgm:t>
    </dgm:pt>
    <dgm:pt modelId="{06A5049D-584F-404B-B238-CB433FD9C7F8}" type="parTrans" cxnId="{460FC421-4D9D-4E55-8312-DBA092C321D8}">
      <dgm:prSet/>
      <dgm:spPr/>
      <dgm:t>
        <a:bodyPr/>
        <a:lstStyle/>
        <a:p>
          <a:endParaRPr lang="en-US"/>
        </a:p>
      </dgm:t>
    </dgm:pt>
    <dgm:pt modelId="{32CE6BE4-A756-441F-A9FD-418273C90D37}" type="sibTrans" cxnId="{460FC421-4D9D-4E55-8312-DBA092C321D8}">
      <dgm:prSet/>
      <dgm:spPr/>
      <dgm:t>
        <a:bodyPr/>
        <a:lstStyle/>
        <a:p>
          <a:endParaRPr lang="en-US"/>
        </a:p>
      </dgm:t>
    </dgm:pt>
    <dgm:pt modelId="{F101D40A-7520-4301-8F49-8FF801E11348}">
      <dgm:prSet/>
      <dgm:spPr/>
      <dgm:t>
        <a:bodyPr/>
        <a:lstStyle/>
        <a:p>
          <a:r>
            <a:rPr lang="en-US" b="0" i="1" dirty="0">
              <a:solidFill>
                <a:srgbClr val="002060"/>
              </a:solidFill>
            </a:rPr>
            <a:t>“Write once, </a:t>
          </a:r>
          <a:br>
            <a:rPr lang="en-US" b="0" i="1" dirty="0">
              <a:solidFill>
                <a:srgbClr val="002060"/>
              </a:solidFill>
            </a:rPr>
          </a:br>
          <a:r>
            <a:rPr lang="en-US" b="0" i="1" dirty="0">
              <a:solidFill>
                <a:srgbClr val="002060"/>
              </a:solidFill>
            </a:rPr>
            <a:t>Run Everywhere”</a:t>
          </a:r>
        </a:p>
      </dgm:t>
    </dgm:pt>
    <dgm:pt modelId="{7941C952-62CB-4A55-B922-507855D347A5}" type="parTrans" cxnId="{0A6C652E-012D-4386-8071-60832A32E189}">
      <dgm:prSet/>
      <dgm:spPr/>
      <dgm:t>
        <a:bodyPr/>
        <a:lstStyle/>
        <a:p>
          <a:endParaRPr lang="en-US"/>
        </a:p>
      </dgm:t>
    </dgm:pt>
    <dgm:pt modelId="{70D27850-49BB-4D27-8746-57FC5A3C357A}" type="sibTrans" cxnId="{0A6C652E-012D-4386-8071-60832A32E189}">
      <dgm:prSet/>
      <dgm:spPr/>
      <dgm:t>
        <a:bodyPr/>
        <a:lstStyle/>
        <a:p>
          <a:endParaRPr lang="en-US"/>
        </a:p>
      </dgm:t>
    </dgm:pt>
    <dgm:pt modelId="{2AEBC4F7-B45E-4A0E-B123-750190ED7C14}">
      <dgm:prSet custT="1"/>
      <dgm:spPr/>
      <dgm:t>
        <a:bodyPr/>
        <a:lstStyle/>
        <a:p>
          <a:r>
            <a:rPr lang="el-GR" sz="1600" b="0" dirty="0">
              <a:solidFill>
                <a:srgbClr val="002060"/>
              </a:solidFill>
            </a:rPr>
            <a:t>Σαν το </a:t>
          </a:r>
          <a:r>
            <a:rPr lang="en-US" sz="1600" b="0" dirty="0">
              <a:solidFill>
                <a:srgbClr val="002060"/>
              </a:solidFill>
            </a:rPr>
            <a:t>React</a:t>
          </a:r>
        </a:p>
      </dgm:t>
    </dgm:pt>
    <dgm:pt modelId="{58794C66-AABC-4114-BAEB-C07D2C7B3708}" type="parTrans" cxnId="{7AE5CEF7-3A15-4098-9C37-881358DE7735}">
      <dgm:prSet/>
      <dgm:spPr/>
      <dgm:t>
        <a:bodyPr/>
        <a:lstStyle/>
        <a:p>
          <a:endParaRPr lang="en-US"/>
        </a:p>
      </dgm:t>
    </dgm:pt>
    <dgm:pt modelId="{E06ED82B-AF63-4BCF-AAA5-69E86B924602}" type="sibTrans" cxnId="{7AE5CEF7-3A15-4098-9C37-881358DE7735}">
      <dgm:prSet/>
      <dgm:spPr/>
      <dgm:t>
        <a:bodyPr/>
        <a:lstStyle/>
        <a:p>
          <a:endParaRPr lang="en-US"/>
        </a:p>
      </dgm:t>
    </dgm:pt>
    <dgm:pt modelId="{EFF0D9EA-C54F-4D69-97A1-9095EE502102}">
      <dgm:prSet/>
      <dgm:spPr>
        <a:solidFill>
          <a:srgbClr val="FFFFCC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b="0" dirty="0"/>
            <a:t>TypeScript </a:t>
          </a:r>
          <a:r>
            <a:rPr lang="el-GR" b="0" dirty="0"/>
            <a:t>για αυστηρότητα</a:t>
          </a:r>
          <a:r>
            <a:rPr lang="en-US" b="0" dirty="0"/>
            <a:t> </a:t>
          </a:r>
        </a:p>
      </dgm:t>
    </dgm:pt>
    <dgm:pt modelId="{EC99528B-1744-4EE9-96AA-19DB38710134}" type="parTrans" cxnId="{A7915ADD-985E-4F87-B119-F40F42BA2FCA}">
      <dgm:prSet/>
      <dgm:spPr/>
      <dgm:t>
        <a:bodyPr/>
        <a:lstStyle/>
        <a:p>
          <a:endParaRPr lang="en-US"/>
        </a:p>
      </dgm:t>
    </dgm:pt>
    <dgm:pt modelId="{95EC8695-FAF7-4A3C-9366-3DF7611E2A4A}" type="sibTrans" cxnId="{A7915ADD-985E-4F87-B119-F40F42BA2FCA}">
      <dgm:prSet/>
      <dgm:spPr/>
      <dgm:t>
        <a:bodyPr/>
        <a:lstStyle/>
        <a:p>
          <a:endParaRPr lang="en-US"/>
        </a:p>
      </dgm:t>
    </dgm:pt>
    <dgm:pt modelId="{96EB7A44-6C10-4CF3-A2A2-FAD3CB16E31F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Declarative (DOM)</a:t>
          </a:r>
        </a:p>
      </dgm:t>
    </dgm:pt>
    <dgm:pt modelId="{6984A08C-D36A-43A5-8353-7122114294F1}" type="parTrans" cxnId="{B7F76E3C-A6CB-417B-BD1D-B583BBABC0F9}">
      <dgm:prSet/>
      <dgm:spPr/>
      <dgm:t>
        <a:bodyPr/>
        <a:lstStyle/>
        <a:p>
          <a:endParaRPr lang="en-US"/>
        </a:p>
      </dgm:t>
    </dgm:pt>
    <dgm:pt modelId="{38C160AC-B0B2-4C01-A0DC-CC53500C95BC}" type="sibTrans" cxnId="{B7F76E3C-A6CB-417B-BD1D-B583BBABC0F9}">
      <dgm:prSet/>
      <dgm:spPr/>
      <dgm:t>
        <a:bodyPr/>
        <a:lstStyle/>
        <a:p>
          <a:endParaRPr lang="en-US"/>
        </a:p>
      </dgm:t>
    </dgm:pt>
    <dgm:pt modelId="{1AFA2DAD-8E71-4A05-A8EE-AC2388F47E37}">
      <dgm:prSet custT="1"/>
      <dgm:spPr/>
      <dgm:t>
        <a:bodyPr/>
        <a:lstStyle/>
        <a:p>
          <a:r>
            <a:rPr lang="el-GR" sz="1600" b="0" dirty="0">
              <a:solidFill>
                <a:srgbClr val="002060"/>
              </a:solidFill>
            </a:rPr>
            <a:t>Αποδοτικό</a:t>
          </a:r>
          <a:endParaRPr lang="en-US" sz="1600" b="0" dirty="0">
            <a:solidFill>
              <a:srgbClr val="002060"/>
            </a:solidFill>
          </a:endParaRPr>
        </a:p>
      </dgm:t>
    </dgm:pt>
    <dgm:pt modelId="{5F13EE44-8183-4D24-94BE-0E7F1A3DCFD7}" type="parTrans" cxnId="{240BB75A-E91D-415E-82C2-A417A5F8E74D}">
      <dgm:prSet/>
      <dgm:spPr/>
      <dgm:t>
        <a:bodyPr/>
        <a:lstStyle/>
        <a:p>
          <a:endParaRPr lang="en-US"/>
        </a:p>
      </dgm:t>
    </dgm:pt>
    <dgm:pt modelId="{250E13CD-B941-48CE-8F2D-2E05CBFD411B}" type="sibTrans" cxnId="{240BB75A-E91D-415E-82C2-A417A5F8E74D}">
      <dgm:prSet/>
      <dgm:spPr/>
      <dgm:t>
        <a:bodyPr/>
        <a:lstStyle/>
        <a:p>
          <a:endParaRPr lang="en-US"/>
        </a:p>
      </dgm:t>
    </dgm:pt>
    <dgm:pt modelId="{65FA0A53-4383-4B7F-AB5B-6DDC970F3687}" type="pres">
      <dgm:prSet presAssocID="{FFED62A7-7000-48E5-8EDB-63B2CA55EB0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07B4231-4299-446A-A995-A5B3B50403FF}" type="pres">
      <dgm:prSet presAssocID="{CD9E2764-34F2-45AF-A1DA-5B1CB3860B2E}" presName="horFlow" presStyleCnt="0"/>
      <dgm:spPr/>
    </dgm:pt>
    <dgm:pt modelId="{DF51A6E7-E7BA-4BE9-A108-4B85CE1EBFBE}" type="pres">
      <dgm:prSet presAssocID="{CD9E2764-34F2-45AF-A1DA-5B1CB3860B2E}" presName="bigChev" presStyleLbl="node1" presStyleIdx="0" presStyleCnt="3" custLinFactY="-44784" custLinFactNeighborX="-22158" custLinFactNeighborY="-100000"/>
      <dgm:spPr/>
    </dgm:pt>
    <dgm:pt modelId="{7F5A3A99-0E58-4CE1-AFD3-D274EBA18EF0}" type="pres">
      <dgm:prSet presAssocID="{CD5BBC2B-9E8A-4BD7-9BB5-972AB6DB9195}" presName="parTrans" presStyleCnt="0"/>
      <dgm:spPr/>
    </dgm:pt>
    <dgm:pt modelId="{400E4690-5E71-4ACB-BE38-80D15D0C2408}" type="pres">
      <dgm:prSet presAssocID="{0AEF41B6-D42A-4488-918A-977E284912D9}" presName="node" presStyleLbl="alignAccFollowNode1" presStyleIdx="0" presStyleCnt="9" custLinFactY="-74438" custLinFactNeighborX="-24789" custLinFactNeighborY="-100000">
        <dgm:presLayoutVars>
          <dgm:bulletEnabled val="1"/>
        </dgm:presLayoutVars>
      </dgm:prSet>
      <dgm:spPr/>
    </dgm:pt>
    <dgm:pt modelId="{D8DB06C2-CEEC-4675-AE79-44CE2D223AFD}" type="pres">
      <dgm:prSet presAssocID="{3D705FDC-014D-406C-B709-2AFBAB2C390F}" presName="sibTrans" presStyleCnt="0"/>
      <dgm:spPr/>
    </dgm:pt>
    <dgm:pt modelId="{21D74316-B752-45D1-81E2-0A911DE55281}" type="pres">
      <dgm:prSet presAssocID="{7A883A54-D77B-44F9-9B59-1A90917122AA}" presName="node" presStyleLbl="alignAccFollowNode1" presStyleIdx="1" presStyleCnt="9" custLinFactY="-74438" custLinFactNeighborX="-24789" custLinFactNeighborY="-100000">
        <dgm:presLayoutVars>
          <dgm:bulletEnabled val="1"/>
        </dgm:presLayoutVars>
      </dgm:prSet>
      <dgm:spPr/>
    </dgm:pt>
    <dgm:pt modelId="{67A33370-BF23-473B-993D-07695F2C7592}" type="pres">
      <dgm:prSet presAssocID="{6B6B82E9-DD56-45D0-A7D6-202C283D334A}" presName="sibTrans" presStyleCnt="0"/>
      <dgm:spPr/>
    </dgm:pt>
    <dgm:pt modelId="{AEA91B25-14F6-4FDB-872A-DDFE9427BE4F}" type="pres">
      <dgm:prSet presAssocID="{EFF0D9EA-C54F-4D69-97A1-9095EE502102}" presName="node" presStyleLbl="alignAccFollowNode1" presStyleIdx="2" presStyleCnt="9" custLinFactY="-74438" custLinFactNeighborX="-24789" custLinFactNeighborY="-100000">
        <dgm:presLayoutVars>
          <dgm:bulletEnabled val="1"/>
        </dgm:presLayoutVars>
      </dgm:prSet>
      <dgm:spPr/>
    </dgm:pt>
    <dgm:pt modelId="{DFEDB6E3-A458-48D0-8CD8-EED30F7A7738}" type="pres">
      <dgm:prSet presAssocID="{CD9E2764-34F2-45AF-A1DA-5B1CB3860B2E}" presName="vSp" presStyleCnt="0"/>
      <dgm:spPr/>
    </dgm:pt>
    <dgm:pt modelId="{D487E9E4-0835-4606-B66F-E943331FF158}" type="pres">
      <dgm:prSet presAssocID="{962A7ADF-8C5E-48F1-BACD-0D51DCC58EC9}" presName="horFlow" presStyleCnt="0"/>
      <dgm:spPr/>
    </dgm:pt>
    <dgm:pt modelId="{7AD3148E-EB6F-4E18-BEEE-F14F4D0BBCBA}" type="pres">
      <dgm:prSet presAssocID="{962A7ADF-8C5E-48F1-BACD-0D51DCC58EC9}" presName="bigChev" presStyleLbl="node1" presStyleIdx="1" presStyleCnt="3"/>
      <dgm:spPr/>
    </dgm:pt>
    <dgm:pt modelId="{1547C1F1-8338-45A2-93AE-7B1D134193EB}" type="pres">
      <dgm:prSet presAssocID="{12346448-371C-480B-8B9E-CC5D4D4463AF}" presName="parTrans" presStyleCnt="0"/>
      <dgm:spPr/>
    </dgm:pt>
    <dgm:pt modelId="{903EBAE4-DBCA-4E61-90DF-917B89EDC5D6}" type="pres">
      <dgm:prSet presAssocID="{716DAC70-98B2-4A57-8AE9-6BC1F7A4E179}" presName="node" presStyleLbl="alignAccFollowNode1" presStyleIdx="3" presStyleCnt="9">
        <dgm:presLayoutVars>
          <dgm:bulletEnabled val="1"/>
        </dgm:presLayoutVars>
      </dgm:prSet>
      <dgm:spPr/>
    </dgm:pt>
    <dgm:pt modelId="{8EEA5EE8-03E2-42CB-A102-D012E02527C8}" type="pres">
      <dgm:prSet presAssocID="{5B294A9F-D869-4197-A1D3-A611F2E640C3}" presName="sibTrans" presStyleCnt="0"/>
      <dgm:spPr/>
    </dgm:pt>
    <dgm:pt modelId="{979D7BA3-67AF-4EC8-8C1B-CBB83119E385}" type="pres">
      <dgm:prSet presAssocID="{96EB7A44-6C10-4CF3-A2A2-FAD3CB16E31F}" presName="node" presStyleLbl="alignAccFollowNode1" presStyleIdx="4" presStyleCnt="9">
        <dgm:presLayoutVars>
          <dgm:bulletEnabled val="1"/>
        </dgm:presLayoutVars>
      </dgm:prSet>
      <dgm:spPr/>
    </dgm:pt>
    <dgm:pt modelId="{8823CA5C-D5D3-4219-8EA7-523FF6E7DCD7}" type="pres">
      <dgm:prSet presAssocID="{38C160AC-B0B2-4C01-A0DC-CC53500C95BC}" presName="sibTrans" presStyleCnt="0"/>
      <dgm:spPr/>
    </dgm:pt>
    <dgm:pt modelId="{9B28F6A8-EE96-4095-99D4-95B35BD30C6D}" type="pres">
      <dgm:prSet presAssocID="{2EB3571E-5D53-4C91-BF3C-58F14E405097}" presName="node" presStyleLbl="alignAccFollowNode1" presStyleIdx="5" presStyleCnt="9">
        <dgm:presLayoutVars>
          <dgm:bulletEnabled val="1"/>
        </dgm:presLayoutVars>
      </dgm:prSet>
      <dgm:spPr/>
    </dgm:pt>
    <dgm:pt modelId="{0DCB0604-A0F5-4F3E-B0F0-25278B19FA8F}" type="pres">
      <dgm:prSet presAssocID="{962A7ADF-8C5E-48F1-BACD-0D51DCC58EC9}" presName="vSp" presStyleCnt="0"/>
      <dgm:spPr/>
    </dgm:pt>
    <dgm:pt modelId="{DF02A13E-A05E-422F-844E-AF4826C010D9}" type="pres">
      <dgm:prSet presAssocID="{EF856274-B4F6-41F9-A605-4F358CF1B06B}" presName="horFlow" presStyleCnt="0"/>
      <dgm:spPr/>
    </dgm:pt>
    <dgm:pt modelId="{B245DA9D-41EA-4C08-A7F0-85995D01E993}" type="pres">
      <dgm:prSet presAssocID="{EF856274-B4F6-41F9-A605-4F358CF1B06B}" presName="bigChev" presStyleLbl="node1" presStyleIdx="2" presStyleCnt="3" custLinFactY="36188" custLinFactNeighborY="100000"/>
      <dgm:spPr/>
    </dgm:pt>
    <dgm:pt modelId="{6C959397-6EE4-4306-AF04-315AC3A011CD}" type="pres">
      <dgm:prSet presAssocID="{7941C952-62CB-4A55-B922-507855D347A5}" presName="parTrans" presStyleCnt="0"/>
      <dgm:spPr/>
    </dgm:pt>
    <dgm:pt modelId="{B6326DF9-72FC-4CD8-8AA8-0D8D2EAB50A5}" type="pres">
      <dgm:prSet presAssocID="{F101D40A-7520-4301-8F49-8FF801E11348}" presName="node" presStyleLbl="alignAccFollowNode1" presStyleIdx="6" presStyleCnt="9" custLinFactY="64082" custLinFactNeighborY="100000">
        <dgm:presLayoutVars>
          <dgm:bulletEnabled val="1"/>
        </dgm:presLayoutVars>
      </dgm:prSet>
      <dgm:spPr/>
    </dgm:pt>
    <dgm:pt modelId="{0BADFCE9-24DE-4D88-9A0E-A963A38C77F4}" type="pres">
      <dgm:prSet presAssocID="{70D27850-49BB-4D27-8746-57FC5A3C357A}" presName="sibTrans" presStyleCnt="0"/>
      <dgm:spPr/>
    </dgm:pt>
    <dgm:pt modelId="{7218D2E9-BD73-4A02-A274-162A8D3C5601}" type="pres">
      <dgm:prSet presAssocID="{1AFA2DAD-8E71-4A05-A8EE-AC2388F47E37}" presName="node" presStyleLbl="alignAccFollowNode1" presStyleIdx="7" presStyleCnt="9" custLinFactY="64070" custLinFactNeighborY="100000">
        <dgm:presLayoutVars>
          <dgm:bulletEnabled val="1"/>
        </dgm:presLayoutVars>
      </dgm:prSet>
      <dgm:spPr/>
    </dgm:pt>
    <dgm:pt modelId="{90DA54E1-8468-4EBA-B966-CD57B4D0C9A7}" type="pres">
      <dgm:prSet presAssocID="{250E13CD-B941-48CE-8F2D-2E05CBFD411B}" presName="sibTrans" presStyleCnt="0"/>
      <dgm:spPr/>
    </dgm:pt>
    <dgm:pt modelId="{90957B5F-AC9B-441F-909E-98E70C8FB998}" type="pres">
      <dgm:prSet presAssocID="{2AEBC4F7-B45E-4A0E-B123-750190ED7C14}" presName="node" presStyleLbl="alignAccFollowNode1" presStyleIdx="8" presStyleCnt="9" custLinFactY="64082" custLinFactNeighborY="100000">
        <dgm:presLayoutVars>
          <dgm:bulletEnabled val="1"/>
        </dgm:presLayoutVars>
      </dgm:prSet>
      <dgm:spPr/>
    </dgm:pt>
  </dgm:ptLst>
  <dgm:cxnLst>
    <dgm:cxn modelId="{0029A320-AC80-428F-AF4C-07B25911130A}" type="presOf" srcId="{96EB7A44-6C10-4CF3-A2A2-FAD3CB16E31F}" destId="{979D7BA3-67AF-4EC8-8C1B-CBB83119E385}" srcOrd="0" destOrd="0" presId="urn:microsoft.com/office/officeart/2005/8/layout/lProcess3"/>
    <dgm:cxn modelId="{460FC421-4D9D-4E55-8312-DBA092C321D8}" srcId="{962A7ADF-8C5E-48F1-BACD-0D51DCC58EC9}" destId="{2EB3571E-5D53-4C91-BF3C-58F14E405097}" srcOrd="2" destOrd="0" parTransId="{06A5049D-584F-404B-B238-CB433FD9C7F8}" sibTransId="{32CE6BE4-A756-441F-A9FD-418273C90D37}"/>
    <dgm:cxn modelId="{0A6C652E-012D-4386-8071-60832A32E189}" srcId="{EF856274-B4F6-41F9-A605-4F358CF1B06B}" destId="{F101D40A-7520-4301-8F49-8FF801E11348}" srcOrd="0" destOrd="0" parTransId="{7941C952-62CB-4A55-B922-507855D347A5}" sibTransId="{70D27850-49BB-4D27-8746-57FC5A3C357A}"/>
    <dgm:cxn modelId="{B7F76E3C-A6CB-417B-BD1D-B583BBABC0F9}" srcId="{962A7ADF-8C5E-48F1-BACD-0D51DCC58EC9}" destId="{96EB7A44-6C10-4CF3-A2A2-FAD3CB16E31F}" srcOrd="1" destOrd="0" parTransId="{6984A08C-D36A-43A5-8353-7122114294F1}" sibTransId="{38C160AC-B0B2-4C01-A0DC-CC53500C95BC}"/>
    <dgm:cxn modelId="{D5FD535D-5766-4A9E-A53C-CEBA91301301}" type="presOf" srcId="{0AEF41B6-D42A-4488-918A-977E284912D9}" destId="{400E4690-5E71-4ACB-BE38-80D15D0C2408}" srcOrd="0" destOrd="0" presId="urn:microsoft.com/office/officeart/2005/8/layout/lProcess3"/>
    <dgm:cxn modelId="{19BA8541-C6BC-4F09-81AB-E86BCB4CE31A}" type="presOf" srcId="{2AEBC4F7-B45E-4A0E-B123-750190ED7C14}" destId="{90957B5F-AC9B-441F-909E-98E70C8FB998}" srcOrd="0" destOrd="0" presId="urn:microsoft.com/office/officeart/2005/8/layout/lProcess3"/>
    <dgm:cxn modelId="{960A1665-6EE0-40F0-88B5-9DEEC2E5E69F}" srcId="{962A7ADF-8C5E-48F1-BACD-0D51DCC58EC9}" destId="{716DAC70-98B2-4A57-8AE9-6BC1F7A4E179}" srcOrd="0" destOrd="0" parTransId="{12346448-371C-480B-8B9E-CC5D4D4463AF}" sibTransId="{5B294A9F-D869-4197-A1D3-A611F2E640C3}"/>
    <dgm:cxn modelId="{27B82070-6B15-4E7C-BF39-77B4B7125A87}" type="presOf" srcId="{1AFA2DAD-8E71-4A05-A8EE-AC2388F47E37}" destId="{7218D2E9-BD73-4A02-A274-162A8D3C5601}" srcOrd="0" destOrd="0" presId="urn:microsoft.com/office/officeart/2005/8/layout/lProcess3"/>
    <dgm:cxn modelId="{EF189450-2F5E-4B67-A8D1-46FC6A1F52AA}" type="presOf" srcId="{2EB3571E-5D53-4C91-BF3C-58F14E405097}" destId="{9B28F6A8-EE96-4095-99D4-95B35BD30C6D}" srcOrd="0" destOrd="0" presId="urn:microsoft.com/office/officeart/2005/8/layout/lProcess3"/>
    <dgm:cxn modelId="{3E537A58-C593-46D4-AA89-E73EB1CDD225}" type="presOf" srcId="{CD9E2764-34F2-45AF-A1DA-5B1CB3860B2E}" destId="{DF51A6E7-E7BA-4BE9-A108-4B85CE1EBFBE}" srcOrd="0" destOrd="0" presId="urn:microsoft.com/office/officeart/2005/8/layout/lProcess3"/>
    <dgm:cxn modelId="{EE58E559-BA9B-4ACA-8F54-0DB798A5CC4F}" type="presOf" srcId="{EFF0D9EA-C54F-4D69-97A1-9095EE502102}" destId="{AEA91B25-14F6-4FDB-872A-DDFE9427BE4F}" srcOrd="0" destOrd="0" presId="urn:microsoft.com/office/officeart/2005/8/layout/lProcess3"/>
    <dgm:cxn modelId="{240BB75A-E91D-415E-82C2-A417A5F8E74D}" srcId="{EF856274-B4F6-41F9-A605-4F358CF1B06B}" destId="{1AFA2DAD-8E71-4A05-A8EE-AC2388F47E37}" srcOrd="1" destOrd="0" parTransId="{5F13EE44-8183-4D24-94BE-0E7F1A3DCFD7}" sibTransId="{250E13CD-B941-48CE-8F2D-2E05CBFD411B}"/>
    <dgm:cxn modelId="{69840397-1182-4953-8E95-CFF271AF4CF5}" type="presOf" srcId="{7A883A54-D77B-44F9-9B59-1A90917122AA}" destId="{21D74316-B752-45D1-81E2-0A911DE55281}" srcOrd="0" destOrd="0" presId="urn:microsoft.com/office/officeart/2005/8/layout/lProcess3"/>
    <dgm:cxn modelId="{FD88CF9A-199A-4383-909F-18B38DD3F299}" srcId="{FFED62A7-7000-48E5-8EDB-63B2CA55EB01}" destId="{CD9E2764-34F2-45AF-A1DA-5B1CB3860B2E}" srcOrd="0" destOrd="0" parTransId="{EA7BADCB-2F9A-45EF-8254-8732315B6EDC}" sibTransId="{A92CCB69-D224-4402-866A-6C0185940924}"/>
    <dgm:cxn modelId="{2BFBC5A7-A1F8-4517-A6A5-5D16A8DC9D91}" type="presOf" srcId="{716DAC70-98B2-4A57-8AE9-6BC1F7A4E179}" destId="{903EBAE4-DBCA-4E61-90DF-917B89EDC5D6}" srcOrd="0" destOrd="0" presId="urn:microsoft.com/office/officeart/2005/8/layout/lProcess3"/>
    <dgm:cxn modelId="{0A9F05C1-B049-4E2D-87C1-299D424C0006}" type="presOf" srcId="{962A7ADF-8C5E-48F1-BACD-0D51DCC58EC9}" destId="{7AD3148E-EB6F-4E18-BEEE-F14F4D0BBCBA}" srcOrd="0" destOrd="0" presId="urn:microsoft.com/office/officeart/2005/8/layout/lProcess3"/>
    <dgm:cxn modelId="{70AC15C9-DDFE-46F3-BAAD-E2018CCDCC91}" srcId="{CD9E2764-34F2-45AF-A1DA-5B1CB3860B2E}" destId="{7A883A54-D77B-44F9-9B59-1A90917122AA}" srcOrd="1" destOrd="0" parTransId="{7658A09E-6194-4824-9FC6-2939BDE707CA}" sibTransId="{6B6B82E9-DD56-45D0-A7D6-202C283D334A}"/>
    <dgm:cxn modelId="{63A0ABCD-DE9E-4E5D-971F-B7007B3090A9}" srcId="{FFED62A7-7000-48E5-8EDB-63B2CA55EB01}" destId="{962A7ADF-8C5E-48F1-BACD-0D51DCC58EC9}" srcOrd="1" destOrd="0" parTransId="{9496004A-19DE-4118-BA63-F74907248F51}" sibTransId="{E9205026-A8F4-43A1-B122-0F79133CF3A5}"/>
    <dgm:cxn modelId="{674DFED4-D89F-4FE4-BFA3-64D8B18F615A}" type="presOf" srcId="{FFED62A7-7000-48E5-8EDB-63B2CA55EB01}" destId="{65FA0A53-4383-4B7F-AB5B-6DDC970F3687}" srcOrd="0" destOrd="0" presId="urn:microsoft.com/office/officeart/2005/8/layout/lProcess3"/>
    <dgm:cxn modelId="{A7915ADD-985E-4F87-B119-F40F42BA2FCA}" srcId="{CD9E2764-34F2-45AF-A1DA-5B1CB3860B2E}" destId="{EFF0D9EA-C54F-4D69-97A1-9095EE502102}" srcOrd="2" destOrd="0" parTransId="{EC99528B-1744-4EE9-96AA-19DB38710134}" sibTransId="{95EC8695-FAF7-4A3C-9366-3DF7611E2A4A}"/>
    <dgm:cxn modelId="{CBACC2DF-2A69-486B-9FD6-F9167AADE8B6}" type="presOf" srcId="{EF856274-B4F6-41F9-A605-4F358CF1B06B}" destId="{B245DA9D-41EA-4C08-A7F0-85995D01E993}" srcOrd="0" destOrd="0" presId="urn:microsoft.com/office/officeart/2005/8/layout/lProcess3"/>
    <dgm:cxn modelId="{6DCFEFE3-B749-4F15-BF98-64E65335E421}" srcId="{CD9E2764-34F2-45AF-A1DA-5B1CB3860B2E}" destId="{0AEF41B6-D42A-4488-918A-977E284912D9}" srcOrd="0" destOrd="0" parTransId="{CD5BBC2B-9E8A-4BD7-9BB5-972AB6DB9195}" sibTransId="{3D705FDC-014D-406C-B709-2AFBAB2C390F}"/>
    <dgm:cxn modelId="{FDC07DE4-A907-43FC-BE50-A1049DB457C1}" type="presOf" srcId="{F101D40A-7520-4301-8F49-8FF801E11348}" destId="{B6326DF9-72FC-4CD8-8AA8-0D8D2EAB50A5}" srcOrd="0" destOrd="0" presId="urn:microsoft.com/office/officeart/2005/8/layout/lProcess3"/>
    <dgm:cxn modelId="{7AE5CEF7-3A15-4098-9C37-881358DE7735}" srcId="{EF856274-B4F6-41F9-A605-4F358CF1B06B}" destId="{2AEBC4F7-B45E-4A0E-B123-750190ED7C14}" srcOrd="2" destOrd="0" parTransId="{58794C66-AABC-4114-BAEB-C07D2C7B3708}" sibTransId="{E06ED82B-AF63-4BCF-AAA5-69E86B924602}"/>
    <dgm:cxn modelId="{C42E8CF8-448E-43E5-A30F-703E3EBD0452}" srcId="{FFED62A7-7000-48E5-8EDB-63B2CA55EB01}" destId="{EF856274-B4F6-41F9-A605-4F358CF1B06B}" srcOrd="2" destOrd="0" parTransId="{2D18C2C8-4DE0-4EEB-A0BF-A010F42B880B}" sibTransId="{A4C60B0D-C87B-4179-B31B-BBE08596966C}"/>
    <dgm:cxn modelId="{A436F0A3-9C80-4006-8D47-2D3645ADA7E6}" type="presParOf" srcId="{65FA0A53-4383-4B7F-AB5B-6DDC970F3687}" destId="{B07B4231-4299-446A-A995-A5B3B50403FF}" srcOrd="0" destOrd="0" presId="urn:microsoft.com/office/officeart/2005/8/layout/lProcess3"/>
    <dgm:cxn modelId="{3F12DAFB-8A41-4AE3-9EB2-8CF37D63995B}" type="presParOf" srcId="{B07B4231-4299-446A-A995-A5B3B50403FF}" destId="{DF51A6E7-E7BA-4BE9-A108-4B85CE1EBFBE}" srcOrd="0" destOrd="0" presId="urn:microsoft.com/office/officeart/2005/8/layout/lProcess3"/>
    <dgm:cxn modelId="{90A500AC-0962-46E6-BD04-D46A6C929825}" type="presParOf" srcId="{B07B4231-4299-446A-A995-A5B3B50403FF}" destId="{7F5A3A99-0E58-4CE1-AFD3-D274EBA18EF0}" srcOrd="1" destOrd="0" presId="urn:microsoft.com/office/officeart/2005/8/layout/lProcess3"/>
    <dgm:cxn modelId="{59539864-5789-4DB6-804F-33D4AE278AF1}" type="presParOf" srcId="{B07B4231-4299-446A-A995-A5B3B50403FF}" destId="{400E4690-5E71-4ACB-BE38-80D15D0C2408}" srcOrd="2" destOrd="0" presId="urn:microsoft.com/office/officeart/2005/8/layout/lProcess3"/>
    <dgm:cxn modelId="{65C57352-4BDD-4304-A2F9-8A23B0C82B24}" type="presParOf" srcId="{B07B4231-4299-446A-A995-A5B3B50403FF}" destId="{D8DB06C2-CEEC-4675-AE79-44CE2D223AFD}" srcOrd="3" destOrd="0" presId="urn:microsoft.com/office/officeart/2005/8/layout/lProcess3"/>
    <dgm:cxn modelId="{208348ED-4A5D-43B2-B1CB-98638DCF75B5}" type="presParOf" srcId="{B07B4231-4299-446A-A995-A5B3B50403FF}" destId="{21D74316-B752-45D1-81E2-0A911DE55281}" srcOrd="4" destOrd="0" presId="urn:microsoft.com/office/officeart/2005/8/layout/lProcess3"/>
    <dgm:cxn modelId="{80FBE1F4-C95D-4B51-98BF-50E68CF4FE40}" type="presParOf" srcId="{B07B4231-4299-446A-A995-A5B3B50403FF}" destId="{67A33370-BF23-473B-993D-07695F2C7592}" srcOrd="5" destOrd="0" presId="urn:microsoft.com/office/officeart/2005/8/layout/lProcess3"/>
    <dgm:cxn modelId="{8880FBC7-2053-421F-AB2B-22F95B8EB6B9}" type="presParOf" srcId="{B07B4231-4299-446A-A995-A5B3B50403FF}" destId="{AEA91B25-14F6-4FDB-872A-DDFE9427BE4F}" srcOrd="6" destOrd="0" presId="urn:microsoft.com/office/officeart/2005/8/layout/lProcess3"/>
    <dgm:cxn modelId="{17B899BD-EEB4-40C5-B505-858D92F4310D}" type="presParOf" srcId="{65FA0A53-4383-4B7F-AB5B-6DDC970F3687}" destId="{DFEDB6E3-A458-48D0-8CD8-EED30F7A7738}" srcOrd="1" destOrd="0" presId="urn:microsoft.com/office/officeart/2005/8/layout/lProcess3"/>
    <dgm:cxn modelId="{B07A977C-A654-4876-80FD-D3B3B823F55D}" type="presParOf" srcId="{65FA0A53-4383-4B7F-AB5B-6DDC970F3687}" destId="{D487E9E4-0835-4606-B66F-E943331FF158}" srcOrd="2" destOrd="0" presId="urn:microsoft.com/office/officeart/2005/8/layout/lProcess3"/>
    <dgm:cxn modelId="{8F50108E-2711-44BE-9031-AA63FA9146E5}" type="presParOf" srcId="{D487E9E4-0835-4606-B66F-E943331FF158}" destId="{7AD3148E-EB6F-4E18-BEEE-F14F4D0BBCBA}" srcOrd="0" destOrd="0" presId="urn:microsoft.com/office/officeart/2005/8/layout/lProcess3"/>
    <dgm:cxn modelId="{504431E2-2896-4C2D-8047-8A458FFA1E5A}" type="presParOf" srcId="{D487E9E4-0835-4606-B66F-E943331FF158}" destId="{1547C1F1-8338-45A2-93AE-7B1D134193EB}" srcOrd="1" destOrd="0" presId="urn:microsoft.com/office/officeart/2005/8/layout/lProcess3"/>
    <dgm:cxn modelId="{F0564058-C835-4BE3-8927-8FC721D9C2E8}" type="presParOf" srcId="{D487E9E4-0835-4606-B66F-E943331FF158}" destId="{903EBAE4-DBCA-4E61-90DF-917B89EDC5D6}" srcOrd="2" destOrd="0" presId="urn:microsoft.com/office/officeart/2005/8/layout/lProcess3"/>
    <dgm:cxn modelId="{B65070EC-629F-4F9C-AD46-24C01421DB1C}" type="presParOf" srcId="{D487E9E4-0835-4606-B66F-E943331FF158}" destId="{8EEA5EE8-03E2-42CB-A102-D012E02527C8}" srcOrd="3" destOrd="0" presId="urn:microsoft.com/office/officeart/2005/8/layout/lProcess3"/>
    <dgm:cxn modelId="{D29B3839-B496-45A3-93BC-82F4F75B9C9A}" type="presParOf" srcId="{D487E9E4-0835-4606-B66F-E943331FF158}" destId="{979D7BA3-67AF-4EC8-8C1B-CBB83119E385}" srcOrd="4" destOrd="0" presId="urn:microsoft.com/office/officeart/2005/8/layout/lProcess3"/>
    <dgm:cxn modelId="{B4457882-6882-4264-9C68-CB51321EACC8}" type="presParOf" srcId="{D487E9E4-0835-4606-B66F-E943331FF158}" destId="{8823CA5C-D5D3-4219-8EA7-523FF6E7DCD7}" srcOrd="5" destOrd="0" presId="urn:microsoft.com/office/officeart/2005/8/layout/lProcess3"/>
    <dgm:cxn modelId="{DF9BD7F3-0532-4364-A7E0-90E8E13A0D5D}" type="presParOf" srcId="{D487E9E4-0835-4606-B66F-E943331FF158}" destId="{9B28F6A8-EE96-4095-99D4-95B35BD30C6D}" srcOrd="6" destOrd="0" presId="urn:microsoft.com/office/officeart/2005/8/layout/lProcess3"/>
    <dgm:cxn modelId="{AF924461-C551-4637-84CD-793082F2BC2A}" type="presParOf" srcId="{65FA0A53-4383-4B7F-AB5B-6DDC970F3687}" destId="{0DCB0604-A0F5-4F3E-B0F0-25278B19FA8F}" srcOrd="3" destOrd="0" presId="urn:microsoft.com/office/officeart/2005/8/layout/lProcess3"/>
    <dgm:cxn modelId="{4D266E87-51AC-438F-9C03-6FA7B2C4FDE9}" type="presParOf" srcId="{65FA0A53-4383-4B7F-AB5B-6DDC970F3687}" destId="{DF02A13E-A05E-422F-844E-AF4826C010D9}" srcOrd="4" destOrd="0" presId="urn:microsoft.com/office/officeart/2005/8/layout/lProcess3"/>
    <dgm:cxn modelId="{A9FBE9E8-2F59-410B-9F8C-B5D067E13CE7}" type="presParOf" srcId="{DF02A13E-A05E-422F-844E-AF4826C010D9}" destId="{B245DA9D-41EA-4C08-A7F0-85995D01E993}" srcOrd="0" destOrd="0" presId="urn:microsoft.com/office/officeart/2005/8/layout/lProcess3"/>
    <dgm:cxn modelId="{495ED88F-69DB-4649-A71D-4C9C9813289D}" type="presParOf" srcId="{DF02A13E-A05E-422F-844E-AF4826C010D9}" destId="{6C959397-6EE4-4306-AF04-315AC3A011CD}" srcOrd="1" destOrd="0" presId="urn:microsoft.com/office/officeart/2005/8/layout/lProcess3"/>
    <dgm:cxn modelId="{278E3E1A-C127-4833-9C57-A36978B271B2}" type="presParOf" srcId="{DF02A13E-A05E-422F-844E-AF4826C010D9}" destId="{B6326DF9-72FC-4CD8-8AA8-0D8D2EAB50A5}" srcOrd="2" destOrd="0" presId="urn:microsoft.com/office/officeart/2005/8/layout/lProcess3"/>
    <dgm:cxn modelId="{7BFEA079-2771-4EA0-B3AD-185EB5245159}" type="presParOf" srcId="{DF02A13E-A05E-422F-844E-AF4826C010D9}" destId="{0BADFCE9-24DE-4D88-9A0E-A963A38C77F4}" srcOrd="3" destOrd="0" presId="urn:microsoft.com/office/officeart/2005/8/layout/lProcess3"/>
    <dgm:cxn modelId="{86219528-942B-4629-BEE3-07CBD08BBA2A}" type="presParOf" srcId="{DF02A13E-A05E-422F-844E-AF4826C010D9}" destId="{7218D2E9-BD73-4A02-A274-162A8D3C5601}" srcOrd="4" destOrd="0" presId="urn:microsoft.com/office/officeart/2005/8/layout/lProcess3"/>
    <dgm:cxn modelId="{44A87DDE-C9F6-4341-ABBA-52792F2D7034}" type="presParOf" srcId="{DF02A13E-A05E-422F-844E-AF4826C010D9}" destId="{90DA54E1-8468-4EBA-B966-CD57B4D0C9A7}" srcOrd="5" destOrd="0" presId="urn:microsoft.com/office/officeart/2005/8/layout/lProcess3"/>
    <dgm:cxn modelId="{C3B6D96E-C743-4CDD-87D4-31E329806825}" type="presParOf" srcId="{DF02A13E-A05E-422F-844E-AF4826C010D9}" destId="{90957B5F-AC9B-441F-909E-98E70C8FB99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F3F37E-5C8C-409F-B2E2-601F1B4FA786}" type="doc">
      <dgm:prSet loTypeId="urn:microsoft.com/office/officeart/2005/8/layout/pList2" loCatId="list" qsTypeId="urn:microsoft.com/office/officeart/2005/8/quickstyle/simple1" qsCatId="simple" csTypeId="urn:microsoft.com/office/officeart/2005/8/colors/colorful4" csCatId="colorful" phldr="1"/>
      <dgm:spPr/>
    </dgm:pt>
    <dgm:pt modelId="{0413FA60-591E-46DD-A617-F00C40E20000}">
      <dgm:prSet phldrT="[Text]" custT="1"/>
      <dgm:spPr/>
      <dgm:t>
        <a:bodyPr anchor="ctr"/>
        <a:lstStyle/>
        <a:p>
          <a:r>
            <a:rPr lang="el-GR" sz="2800" dirty="0"/>
            <a:t>Συναισθηματική Υπολογιστική</a:t>
          </a:r>
          <a:endParaRPr lang="en-US" sz="2800" dirty="0"/>
        </a:p>
      </dgm:t>
    </dgm:pt>
    <dgm:pt modelId="{E8E0D073-388B-4E71-AD2E-C04D8FC87118}" type="parTrans" cxnId="{A101346F-1FB0-4373-B006-94AC457B92B9}">
      <dgm:prSet/>
      <dgm:spPr/>
      <dgm:t>
        <a:bodyPr/>
        <a:lstStyle/>
        <a:p>
          <a:endParaRPr lang="en-US"/>
        </a:p>
      </dgm:t>
    </dgm:pt>
    <dgm:pt modelId="{884F764B-BE25-4103-9CCC-F67DEEB7D08B}" type="sibTrans" cxnId="{A101346F-1FB0-4373-B006-94AC457B92B9}">
      <dgm:prSet/>
      <dgm:spPr/>
      <dgm:t>
        <a:bodyPr/>
        <a:lstStyle/>
        <a:p>
          <a:endParaRPr lang="en-US"/>
        </a:p>
      </dgm:t>
    </dgm:pt>
    <dgm:pt modelId="{666BB66E-7EB3-4ABD-83E3-0FD014311E42}">
      <dgm:prSet phldrT="[Text]" custT="1"/>
      <dgm:spPr/>
      <dgm:t>
        <a:bodyPr anchor="ctr"/>
        <a:lstStyle/>
        <a:p>
          <a:r>
            <a:rPr lang="el-GR" sz="2800" dirty="0" err="1"/>
            <a:t>Παιχνιδοποίηση</a:t>
          </a:r>
          <a:endParaRPr lang="en-US" sz="2100" dirty="0"/>
        </a:p>
      </dgm:t>
    </dgm:pt>
    <dgm:pt modelId="{1F3CBA88-0574-4E57-8C24-99ADA12C33D4}" type="parTrans" cxnId="{945C4357-7AD0-4872-8B81-0576360A4E68}">
      <dgm:prSet/>
      <dgm:spPr/>
      <dgm:t>
        <a:bodyPr/>
        <a:lstStyle/>
        <a:p>
          <a:endParaRPr lang="en-US"/>
        </a:p>
      </dgm:t>
    </dgm:pt>
    <dgm:pt modelId="{D602487A-A6D9-47F7-A5E4-C46F03AC8DED}" type="sibTrans" cxnId="{945C4357-7AD0-4872-8B81-0576360A4E68}">
      <dgm:prSet/>
      <dgm:spPr/>
      <dgm:t>
        <a:bodyPr/>
        <a:lstStyle/>
        <a:p>
          <a:endParaRPr lang="en-US"/>
        </a:p>
      </dgm:t>
    </dgm:pt>
    <dgm:pt modelId="{7F6E1DCA-B43C-48C8-8F65-9B9DBCDB3310}">
      <dgm:prSet phldrT="[Text]" custT="1"/>
      <dgm:spPr/>
      <dgm:t>
        <a:bodyPr anchor="ctr"/>
        <a:lstStyle/>
        <a:p>
          <a:r>
            <a:rPr lang="el-GR" sz="2800" dirty="0"/>
            <a:t>Μικτή Πραγματικότητα</a:t>
          </a:r>
          <a:endParaRPr lang="en-US" sz="2800" dirty="0"/>
        </a:p>
      </dgm:t>
    </dgm:pt>
    <dgm:pt modelId="{F88685FC-D13B-435C-B85C-931E2824989C}" type="parTrans" cxnId="{B89D43AA-BC37-45B4-B9EC-B44BB8190E9C}">
      <dgm:prSet/>
      <dgm:spPr/>
      <dgm:t>
        <a:bodyPr/>
        <a:lstStyle/>
        <a:p>
          <a:endParaRPr lang="en-US"/>
        </a:p>
      </dgm:t>
    </dgm:pt>
    <dgm:pt modelId="{22F3D18A-BA7F-4239-B431-A184C6809409}" type="sibTrans" cxnId="{B89D43AA-BC37-45B4-B9EC-B44BB8190E9C}">
      <dgm:prSet/>
      <dgm:spPr/>
      <dgm:t>
        <a:bodyPr/>
        <a:lstStyle/>
        <a:p>
          <a:endParaRPr lang="en-US"/>
        </a:p>
      </dgm:t>
    </dgm:pt>
    <dgm:pt modelId="{F1D0837C-5246-4CC3-8B5F-BE45C25F4978}" type="pres">
      <dgm:prSet presAssocID="{D6F3F37E-5C8C-409F-B2E2-601F1B4FA786}" presName="Name0" presStyleCnt="0">
        <dgm:presLayoutVars>
          <dgm:dir/>
          <dgm:resizeHandles val="exact"/>
        </dgm:presLayoutVars>
      </dgm:prSet>
      <dgm:spPr/>
    </dgm:pt>
    <dgm:pt modelId="{112A9E95-522C-43BC-9234-FA82AF943147}" type="pres">
      <dgm:prSet presAssocID="{D6F3F37E-5C8C-409F-B2E2-601F1B4FA786}" presName="bkgdShp" presStyleLbl="alignAccFollowNode1" presStyleIdx="0" presStyleCnt="1" custScaleY="222222" custLinFactNeighborX="359" custLinFactNeighborY="-30832"/>
      <dgm:spPr/>
    </dgm:pt>
    <dgm:pt modelId="{459722A8-6B0A-4A62-BA61-0AF1165BC625}" type="pres">
      <dgm:prSet presAssocID="{D6F3F37E-5C8C-409F-B2E2-601F1B4FA786}" presName="linComp" presStyleCnt="0"/>
      <dgm:spPr/>
    </dgm:pt>
    <dgm:pt modelId="{CC4FAE70-44B5-4076-9094-20BB65CD5B13}" type="pres">
      <dgm:prSet presAssocID="{0413FA60-591E-46DD-A617-F00C40E20000}" presName="compNode" presStyleCnt="0"/>
      <dgm:spPr/>
    </dgm:pt>
    <dgm:pt modelId="{62210E0D-D994-4DB1-9031-D8CEEBBB5D82}" type="pres">
      <dgm:prSet presAssocID="{0413FA60-591E-46DD-A617-F00C40E20000}" presName="node" presStyleLbl="node1" presStyleIdx="0" presStyleCnt="3" custScaleY="40855" custLinFactNeighborX="-961" custLinFactNeighborY="-49985">
        <dgm:presLayoutVars>
          <dgm:bulletEnabled val="1"/>
        </dgm:presLayoutVars>
      </dgm:prSet>
      <dgm:spPr/>
    </dgm:pt>
    <dgm:pt modelId="{F7F60A02-884A-48AA-B552-0098A15DD684}" type="pres">
      <dgm:prSet presAssocID="{0413FA60-591E-46DD-A617-F00C40E20000}" presName="invisiNode" presStyleLbl="node1" presStyleIdx="0" presStyleCnt="3"/>
      <dgm:spPr/>
    </dgm:pt>
    <dgm:pt modelId="{285A63C8-C91C-4022-AD27-4CDCB81A44F0}" type="pres">
      <dgm:prSet presAssocID="{0413FA60-591E-46DD-A617-F00C40E20000}" presName="imagNode" presStyleLbl="fgImgPlace1" presStyleIdx="0" presStyleCnt="3" custScaleY="191017" custLinFactNeighborY="-537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D2C72B05-B0CA-48B9-BAA0-6318E3DD3496}" type="pres">
      <dgm:prSet presAssocID="{884F764B-BE25-4103-9CCC-F67DEEB7D08B}" presName="sibTrans" presStyleLbl="sibTrans2D1" presStyleIdx="0" presStyleCnt="0"/>
      <dgm:spPr/>
    </dgm:pt>
    <dgm:pt modelId="{958DBFC8-C2E9-4219-BF85-26636E749B11}" type="pres">
      <dgm:prSet presAssocID="{666BB66E-7EB3-4ABD-83E3-0FD014311E42}" presName="compNode" presStyleCnt="0"/>
      <dgm:spPr/>
    </dgm:pt>
    <dgm:pt modelId="{10B5C4E3-7ECF-4D4E-8C8E-0870201047F4}" type="pres">
      <dgm:prSet presAssocID="{666BB66E-7EB3-4ABD-83E3-0FD014311E42}" presName="node" presStyleLbl="node1" presStyleIdx="1" presStyleCnt="3" custScaleY="26536" custLinFactNeighborX="0" custLinFactNeighborY="-23357">
        <dgm:presLayoutVars>
          <dgm:bulletEnabled val="1"/>
        </dgm:presLayoutVars>
      </dgm:prSet>
      <dgm:spPr/>
    </dgm:pt>
    <dgm:pt modelId="{EB7D0091-DFEC-408A-8D66-F93488C30E60}" type="pres">
      <dgm:prSet presAssocID="{666BB66E-7EB3-4ABD-83E3-0FD014311E42}" presName="invisiNode" presStyleLbl="node1" presStyleIdx="1" presStyleCnt="3"/>
      <dgm:spPr/>
    </dgm:pt>
    <dgm:pt modelId="{DA090F6B-860E-4826-82E2-A7BB48F00317}" type="pres">
      <dgm:prSet presAssocID="{666BB66E-7EB3-4ABD-83E3-0FD014311E42}" presName="imagNode" presStyleLbl="fgImgPlace1" presStyleIdx="1" presStyleCnt="3" custScaleX="115017" custScaleY="224195" custLinFactNeighborY="-1506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C9688921-237F-4E80-9B9F-7AFB64037745}" type="pres">
      <dgm:prSet presAssocID="{D602487A-A6D9-47F7-A5E4-C46F03AC8DED}" presName="sibTrans" presStyleLbl="sibTrans2D1" presStyleIdx="0" presStyleCnt="0"/>
      <dgm:spPr/>
    </dgm:pt>
    <dgm:pt modelId="{2BD60BE6-5A7B-4087-80E1-924A46084F30}" type="pres">
      <dgm:prSet presAssocID="{7F6E1DCA-B43C-48C8-8F65-9B9DBCDB3310}" presName="compNode" presStyleCnt="0"/>
      <dgm:spPr/>
    </dgm:pt>
    <dgm:pt modelId="{7712E140-CF5A-4334-A013-0FC25742BB8C}" type="pres">
      <dgm:prSet presAssocID="{7F6E1DCA-B43C-48C8-8F65-9B9DBCDB3310}" presName="node" presStyleLbl="node1" presStyleIdx="2" presStyleCnt="3" custScaleY="48727" custLinFactNeighborX="320" custLinFactNeighborY="-49985">
        <dgm:presLayoutVars>
          <dgm:bulletEnabled val="1"/>
        </dgm:presLayoutVars>
      </dgm:prSet>
      <dgm:spPr/>
    </dgm:pt>
    <dgm:pt modelId="{9B0BDF97-4D04-43AB-BD11-77AEE47A6A13}" type="pres">
      <dgm:prSet presAssocID="{7F6E1DCA-B43C-48C8-8F65-9B9DBCDB3310}" presName="invisiNode" presStyleLbl="node1" presStyleIdx="2" presStyleCnt="3"/>
      <dgm:spPr/>
    </dgm:pt>
    <dgm:pt modelId="{07158B66-3663-4261-85E1-B891549460DE}" type="pres">
      <dgm:prSet presAssocID="{7F6E1DCA-B43C-48C8-8F65-9B9DBCDB3310}" presName="imagNode" presStyleLbl="fgImgPlace1" presStyleIdx="2" presStyleCnt="3" custScaleY="191017" custLinFactNeighborY="-5321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</dgm:ptLst>
  <dgm:cxnLst>
    <dgm:cxn modelId="{B900DF6C-736C-4782-A1DC-0BDE5431E731}" type="presOf" srcId="{884F764B-BE25-4103-9CCC-F67DEEB7D08B}" destId="{D2C72B05-B0CA-48B9-BAA0-6318E3DD3496}" srcOrd="0" destOrd="0" presId="urn:microsoft.com/office/officeart/2005/8/layout/pList2"/>
    <dgm:cxn modelId="{A101346F-1FB0-4373-B006-94AC457B92B9}" srcId="{D6F3F37E-5C8C-409F-B2E2-601F1B4FA786}" destId="{0413FA60-591E-46DD-A617-F00C40E20000}" srcOrd="0" destOrd="0" parTransId="{E8E0D073-388B-4E71-AD2E-C04D8FC87118}" sibTransId="{884F764B-BE25-4103-9CCC-F67DEEB7D08B}"/>
    <dgm:cxn modelId="{945C4357-7AD0-4872-8B81-0576360A4E68}" srcId="{D6F3F37E-5C8C-409F-B2E2-601F1B4FA786}" destId="{666BB66E-7EB3-4ABD-83E3-0FD014311E42}" srcOrd="1" destOrd="0" parTransId="{1F3CBA88-0574-4E57-8C24-99ADA12C33D4}" sibTransId="{D602487A-A6D9-47F7-A5E4-C46F03AC8DED}"/>
    <dgm:cxn modelId="{97FA508B-3514-460B-B8F0-16EC34D28891}" type="presOf" srcId="{7F6E1DCA-B43C-48C8-8F65-9B9DBCDB3310}" destId="{7712E140-CF5A-4334-A013-0FC25742BB8C}" srcOrd="0" destOrd="0" presId="urn:microsoft.com/office/officeart/2005/8/layout/pList2"/>
    <dgm:cxn modelId="{9B066393-7275-45D2-A4DC-DDD14D9BFDC5}" type="presOf" srcId="{D602487A-A6D9-47F7-A5E4-C46F03AC8DED}" destId="{C9688921-237F-4E80-9B9F-7AFB64037745}" srcOrd="0" destOrd="0" presId="urn:microsoft.com/office/officeart/2005/8/layout/pList2"/>
    <dgm:cxn modelId="{B89D43AA-BC37-45B4-B9EC-B44BB8190E9C}" srcId="{D6F3F37E-5C8C-409F-B2E2-601F1B4FA786}" destId="{7F6E1DCA-B43C-48C8-8F65-9B9DBCDB3310}" srcOrd="2" destOrd="0" parTransId="{F88685FC-D13B-435C-B85C-931E2824989C}" sibTransId="{22F3D18A-BA7F-4239-B431-A184C6809409}"/>
    <dgm:cxn modelId="{14E22CD7-62D2-464E-A4F3-183BE995D97A}" type="presOf" srcId="{0413FA60-591E-46DD-A617-F00C40E20000}" destId="{62210E0D-D994-4DB1-9031-D8CEEBBB5D82}" srcOrd="0" destOrd="0" presId="urn:microsoft.com/office/officeart/2005/8/layout/pList2"/>
    <dgm:cxn modelId="{A47C02E0-9215-46EB-B14D-8AD36CB0C654}" type="presOf" srcId="{D6F3F37E-5C8C-409F-B2E2-601F1B4FA786}" destId="{F1D0837C-5246-4CC3-8B5F-BE45C25F4978}" srcOrd="0" destOrd="0" presId="urn:microsoft.com/office/officeart/2005/8/layout/pList2"/>
    <dgm:cxn modelId="{A6953AEE-0B50-415D-8B07-C4ABB95D1C26}" type="presOf" srcId="{666BB66E-7EB3-4ABD-83E3-0FD014311E42}" destId="{10B5C4E3-7ECF-4D4E-8C8E-0870201047F4}" srcOrd="0" destOrd="0" presId="urn:microsoft.com/office/officeart/2005/8/layout/pList2"/>
    <dgm:cxn modelId="{36DDB29E-F2CC-425D-914E-03C264EE88DF}" type="presParOf" srcId="{F1D0837C-5246-4CC3-8B5F-BE45C25F4978}" destId="{112A9E95-522C-43BC-9234-FA82AF943147}" srcOrd="0" destOrd="0" presId="urn:microsoft.com/office/officeart/2005/8/layout/pList2"/>
    <dgm:cxn modelId="{BFC22B47-13A6-4A37-86C5-6BDAF3A42229}" type="presParOf" srcId="{F1D0837C-5246-4CC3-8B5F-BE45C25F4978}" destId="{459722A8-6B0A-4A62-BA61-0AF1165BC625}" srcOrd="1" destOrd="0" presId="urn:microsoft.com/office/officeart/2005/8/layout/pList2"/>
    <dgm:cxn modelId="{E82E03B3-E129-410E-86FF-E2E4A1D89D52}" type="presParOf" srcId="{459722A8-6B0A-4A62-BA61-0AF1165BC625}" destId="{CC4FAE70-44B5-4076-9094-20BB65CD5B13}" srcOrd="0" destOrd="0" presId="urn:microsoft.com/office/officeart/2005/8/layout/pList2"/>
    <dgm:cxn modelId="{EEC1AB8D-B089-40E7-96A3-81EE7627217F}" type="presParOf" srcId="{CC4FAE70-44B5-4076-9094-20BB65CD5B13}" destId="{62210E0D-D994-4DB1-9031-D8CEEBBB5D82}" srcOrd="0" destOrd="0" presId="urn:microsoft.com/office/officeart/2005/8/layout/pList2"/>
    <dgm:cxn modelId="{4FFD5348-C0BA-4637-AAB1-F600F8E48280}" type="presParOf" srcId="{CC4FAE70-44B5-4076-9094-20BB65CD5B13}" destId="{F7F60A02-884A-48AA-B552-0098A15DD684}" srcOrd="1" destOrd="0" presId="urn:microsoft.com/office/officeart/2005/8/layout/pList2"/>
    <dgm:cxn modelId="{E27F1D9D-5E1D-48B1-AD31-F1DF7EA3D590}" type="presParOf" srcId="{CC4FAE70-44B5-4076-9094-20BB65CD5B13}" destId="{285A63C8-C91C-4022-AD27-4CDCB81A44F0}" srcOrd="2" destOrd="0" presId="urn:microsoft.com/office/officeart/2005/8/layout/pList2"/>
    <dgm:cxn modelId="{8433EADA-C523-4D1D-A35C-1631578C4744}" type="presParOf" srcId="{459722A8-6B0A-4A62-BA61-0AF1165BC625}" destId="{D2C72B05-B0CA-48B9-BAA0-6318E3DD3496}" srcOrd="1" destOrd="0" presId="urn:microsoft.com/office/officeart/2005/8/layout/pList2"/>
    <dgm:cxn modelId="{49B6B87E-3C1B-40D2-8451-9DF493F10E49}" type="presParOf" srcId="{459722A8-6B0A-4A62-BA61-0AF1165BC625}" destId="{958DBFC8-C2E9-4219-BF85-26636E749B11}" srcOrd="2" destOrd="0" presId="urn:microsoft.com/office/officeart/2005/8/layout/pList2"/>
    <dgm:cxn modelId="{4FAE0939-3995-4C28-95C8-42E1872288F8}" type="presParOf" srcId="{958DBFC8-C2E9-4219-BF85-26636E749B11}" destId="{10B5C4E3-7ECF-4D4E-8C8E-0870201047F4}" srcOrd="0" destOrd="0" presId="urn:microsoft.com/office/officeart/2005/8/layout/pList2"/>
    <dgm:cxn modelId="{AC0B275B-6959-4197-8F5B-10ADB1C636BB}" type="presParOf" srcId="{958DBFC8-C2E9-4219-BF85-26636E749B11}" destId="{EB7D0091-DFEC-408A-8D66-F93488C30E60}" srcOrd="1" destOrd="0" presId="urn:microsoft.com/office/officeart/2005/8/layout/pList2"/>
    <dgm:cxn modelId="{EB6FF47C-D2E0-49CD-B422-A2667AD4CE08}" type="presParOf" srcId="{958DBFC8-C2E9-4219-BF85-26636E749B11}" destId="{DA090F6B-860E-4826-82E2-A7BB48F00317}" srcOrd="2" destOrd="0" presId="urn:microsoft.com/office/officeart/2005/8/layout/pList2"/>
    <dgm:cxn modelId="{BC1757E4-8A69-4DCB-8DC1-DF54C6DF9E66}" type="presParOf" srcId="{459722A8-6B0A-4A62-BA61-0AF1165BC625}" destId="{C9688921-237F-4E80-9B9F-7AFB64037745}" srcOrd="3" destOrd="0" presId="urn:microsoft.com/office/officeart/2005/8/layout/pList2"/>
    <dgm:cxn modelId="{2B9E8E05-932C-4734-BAAC-D2BBF45AA945}" type="presParOf" srcId="{459722A8-6B0A-4A62-BA61-0AF1165BC625}" destId="{2BD60BE6-5A7B-4087-80E1-924A46084F30}" srcOrd="4" destOrd="0" presId="urn:microsoft.com/office/officeart/2005/8/layout/pList2"/>
    <dgm:cxn modelId="{EF24BBB7-2E3B-4D02-8CAD-B7295B6D01B7}" type="presParOf" srcId="{2BD60BE6-5A7B-4087-80E1-924A46084F30}" destId="{7712E140-CF5A-4334-A013-0FC25742BB8C}" srcOrd="0" destOrd="0" presId="urn:microsoft.com/office/officeart/2005/8/layout/pList2"/>
    <dgm:cxn modelId="{A373D52B-305E-478E-BE03-D731B5C3D286}" type="presParOf" srcId="{2BD60BE6-5A7B-4087-80E1-924A46084F30}" destId="{9B0BDF97-4D04-43AB-BD11-77AEE47A6A13}" srcOrd="1" destOrd="0" presId="urn:microsoft.com/office/officeart/2005/8/layout/pList2"/>
    <dgm:cxn modelId="{48BBE6F6-5A68-4A6F-9536-6A4C53E2EC73}" type="presParOf" srcId="{2BD60BE6-5A7B-4087-80E1-924A46084F30}" destId="{07158B66-3663-4261-85E1-B891549460D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4EFDE5-53B8-4954-B810-6455076E5672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FB8401-7D0C-46E3-A805-7B85E22B14C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4400" dirty="0" err="1"/>
            <a:t>physAI</a:t>
          </a:r>
          <a:endParaRPr lang="en-US" sz="4400" dirty="0"/>
        </a:p>
      </dgm:t>
    </dgm:pt>
    <dgm:pt modelId="{B640C3E7-F022-4DEA-82F2-8A19535D952C}" type="parTrans" cxnId="{47E91880-2C2D-4981-B94F-0FAA3B1DE89B}">
      <dgm:prSet/>
      <dgm:spPr/>
      <dgm:t>
        <a:bodyPr/>
        <a:lstStyle/>
        <a:p>
          <a:endParaRPr lang="en-US"/>
        </a:p>
      </dgm:t>
    </dgm:pt>
    <dgm:pt modelId="{72009CE0-F50E-4682-90DE-1047451E5878}" type="sibTrans" cxnId="{47E91880-2C2D-4981-B94F-0FAA3B1DE89B}">
      <dgm:prSet/>
      <dgm:spPr/>
      <dgm:t>
        <a:bodyPr/>
        <a:lstStyle/>
        <a:p>
          <a:endParaRPr lang="en-US"/>
        </a:p>
      </dgm:t>
    </dgm:pt>
    <dgm:pt modelId="{F4ABEC40-5CAF-4FAA-8C0A-C666F95B7377}">
      <dgm:prSet phldrT="[Text]" custT="1"/>
      <dgm:spPr/>
      <dgm:t>
        <a:bodyPr/>
        <a:lstStyle/>
        <a:p>
          <a:r>
            <a:rPr lang="el-GR" sz="2400" dirty="0"/>
            <a:t>Αλληλεπίδραση Ανθρώπου Υπολογιστή</a:t>
          </a:r>
          <a:endParaRPr lang="en-US" sz="2400" dirty="0"/>
        </a:p>
      </dgm:t>
    </dgm:pt>
    <dgm:pt modelId="{D3B87B61-0358-471C-9DCC-F757C6D96806}" type="parTrans" cxnId="{5D7B64EA-4744-49DF-9BA7-BB7FF066C02F}">
      <dgm:prSet/>
      <dgm:spPr/>
      <dgm:t>
        <a:bodyPr/>
        <a:lstStyle/>
        <a:p>
          <a:endParaRPr lang="en-US"/>
        </a:p>
      </dgm:t>
    </dgm:pt>
    <dgm:pt modelId="{F22FA513-5E8F-4731-8648-8299A2C28738}" type="sibTrans" cxnId="{5D7B64EA-4744-49DF-9BA7-BB7FF066C02F}">
      <dgm:prSet/>
      <dgm:spPr/>
      <dgm:t>
        <a:bodyPr/>
        <a:lstStyle/>
        <a:p>
          <a:endParaRPr lang="en-US"/>
        </a:p>
      </dgm:t>
    </dgm:pt>
    <dgm:pt modelId="{7BC2B7A5-3B12-430C-92A6-FD5CB387774E}">
      <dgm:prSet phldrT="[Text]" custT="1"/>
      <dgm:spPr/>
      <dgm:t>
        <a:bodyPr/>
        <a:lstStyle/>
        <a:p>
          <a:r>
            <a:rPr lang="el-GR" sz="2400" dirty="0"/>
            <a:t>Τεχνολογία Πολυμέσων</a:t>
          </a:r>
          <a:endParaRPr lang="en-US" sz="2400" dirty="0"/>
        </a:p>
      </dgm:t>
    </dgm:pt>
    <dgm:pt modelId="{194DE351-CEFE-4C63-8799-C62BEA09485F}" type="parTrans" cxnId="{2EDDECD6-D753-4847-8B13-E5E0FA922CE4}">
      <dgm:prSet/>
      <dgm:spPr/>
      <dgm:t>
        <a:bodyPr/>
        <a:lstStyle/>
        <a:p>
          <a:endParaRPr lang="en-US"/>
        </a:p>
      </dgm:t>
    </dgm:pt>
    <dgm:pt modelId="{2B825884-828C-40E2-8970-7414AECB7CB7}" type="sibTrans" cxnId="{2EDDECD6-D753-4847-8B13-E5E0FA922CE4}">
      <dgm:prSet/>
      <dgm:spPr/>
      <dgm:t>
        <a:bodyPr/>
        <a:lstStyle/>
        <a:p>
          <a:endParaRPr lang="en-US"/>
        </a:p>
      </dgm:t>
    </dgm:pt>
    <dgm:pt modelId="{0691015F-EAEE-4492-BCAB-AD7E98A012FF}">
      <dgm:prSet phldrT="[Text]" custT="1"/>
      <dgm:spPr/>
      <dgm:t>
        <a:bodyPr/>
        <a:lstStyle/>
        <a:p>
          <a:r>
            <a:rPr lang="el-GR" sz="2400" dirty="0"/>
            <a:t>Τεχνολογία Λογισμικού</a:t>
          </a:r>
          <a:endParaRPr lang="en-US" sz="2400" dirty="0"/>
        </a:p>
      </dgm:t>
    </dgm:pt>
    <dgm:pt modelId="{E3B9E026-0F9A-444C-9EFD-14185139F8D8}" type="parTrans" cxnId="{7C17DD24-5B78-4F50-9824-0E0617136B1C}">
      <dgm:prSet/>
      <dgm:spPr/>
      <dgm:t>
        <a:bodyPr/>
        <a:lstStyle/>
        <a:p>
          <a:endParaRPr lang="en-US"/>
        </a:p>
      </dgm:t>
    </dgm:pt>
    <dgm:pt modelId="{34AAF93B-6A37-41B8-B27F-8F58C25F9EBF}" type="sibTrans" cxnId="{7C17DD24-5B78-4F50-9824-0E0617136B1C}">
      <dgm:prSet/>
      <dgm:spPr/>
      <dgm:t>
        <a:bodyPr/>
        <a:lstStyle/>
        <a:p>
          <a:endParaRPr lang="en-US"/>
        </a:p>
      </dgm:t>
    </dgm:pt>
    <dgm:pt modelId="{3D1CA125-99C2-4000-8F3B-A87397D27CBD}">
      <dgm:prSet phldrT="[Text]" custT="1"/>
      <dgm:spPr/>
      <dgm:t>
        <a:bodyPr/>
        <a:lstStyle/>
        <a:p>
          <a:r>
            <a:rPr lang="el-GR" sz="2400" dirty="0"/>
            <a:t>Τεχνολογία Ανάπτυξης Λογισμικού Υπηρεσιών</a:t>
          </a:r>
          <a:endParaRPr lang="en-US" sz="2400" dirty="0"/>
        </a:p>
      </dgm:t>
    </dgm:pt>
    <dgm:pt modelId="{3781822D-1222-4425-AB69-C16528017E92}" type="parTrans" cxnId="{60AF6429-2B79-45E3-BA85-59672142349F}">
      <dgm:prSet/>
      <dgm:spPr/>
      <dgm:t>
        <a:bodyPr/>
        <a:lstStyle/>
        <a:p>
          <a:endParaRPr lang="en-US"/>
        </a:p>
      </dgm:t>
    </dgm:pt>
    <dgm:pt modelId="{F51F2A7A-0CE3-4152-B9BF-ADC8DA4C0F87}" type="sibTrans" cxnId="{60AF6429-2B79-45E3-BA85-59672142349F}">
      <dgm:prSet/>
      <dgm:spPr/>
      <dgm:t>
        <a:bodyPr/>
        <a:lstStyle/>
        <a:p>
          <a:endParaRPr lang="en-US"/>
        </a:p>
      </dgm:t>
    </dgm:pt>
    <dgm:pt modelId="{3EEB15CC-F983-4179-BF7F-C25BA9EBB03A}">
      <dgm:prSet custT="1"/>
      <dgm:spPr/>
      <dgm:t>
        <a:bodyPr/>
        <a:lstStyle/>
        <a:p>
          <a:r>
            <a:rPr lang="el-GR" sz="2400" dirty="0"/>
            <a:t>Λειτουργικά Συστήματα</a:t>
          </a:r>
          <a:endParaRPr lang="en-US" sz="2400" dirty="0"/>
        </a:p>
      </dgm:t>
    </dgm:pt>
    <dgm:pt modelId="{F7087D5F-FFA5-4BCC-943F-C61AB955D084}" type="parTrans" cxnId="{795289C7-2D7D-4696-85CE-7F6BBE1EB929}">
      <dgm:prSet/>
      <dgm:spPr/>
      <dgm:t>
        <a:bodyPr/>
        <a:lstStyle/>
        <a:p>
          <a:endParaRPr lang="en-US"/>
        </a:p>
      </dgm:t>
    </dgm:pt>
    <dgm:pt modelId="{90360549-0439-4022-8745-B0A2EE5D20AF}" type="sibTrans" cxnId="{795289C7-2D7D-4696-85CE-7F6BBE1EB929}">
      <dgm:prSet/>
      <dgm:spPr/>
      <dgm:t>
        <a:bodyPr/>
        <a:lstStyle/>
        <a:p>
          <a:endParaRPr lang="en-US"/>
        </a:p>
      </dgm:t>
    </dgm:pt>
    <dgm:pt modelId="{045F1E06-99CC-4251-A244-914385DB61CC}">
      <dgm:prSet custT="1"/>
      <dgm:spPr/>
      <dgm:t>
        <a:bodyPr/>
        <a:lstStyle/>
        <a:p>
          <a:r>
            <a:rPr lang="el-GR" sz="2400" dirty="0"/>
            <a:t>Νευρωνικά Δίκτυα</a:t>
          </a:r>
          <a:endParaRPr lang="en-US" sz="2400" dirty="0"/>
        </a:p>
      </dgm:t>
    </dgm:pt>
    <dgm:pt modelId="{06512E5F-939A-4D3F-BC9F-4EC231CF5D32}" type="parTrans" cxnId="{BB6CC62B-4A75-4297-916A-BD6A707F686D}">
      <dgm:prSet/>
      <dgm:spPr/>
      <dgm:t>
        <a:bodyPr/>
        <a:lstStyle/>
        <a:p>
          <a:endParaRPr lang="en-US"/>
        </a:p>
      </dgm:t>
    </dgm:pt>
    <dgm:pt modelId="{6A3A3397-20AE-4709-82E1-4BD8797904EB}" type="sibTrans" cxnId="{BB6CC62B-4A75-4297-916A-BD6A707F686D}">
      <dgm:prSet/>
      <dgm:spPr/>
      <dgm:t>
        <a:bodyPr/>
        <a:lstStyle/>
        <a:p>
          <a:endParaRPr lang="en-US"/>
        </a:p>
      </dgm:t>
    </dgm:pt>
    <dgm:pt modelId="{446141F0-DB1E-424A-8A42-06694DB7C755}">
      <dgm:prSet custT="1"/>
      <dgm:spPr/>
      <dgm:t>
        <a:bodyPr/>
        <a:lstStyle/>
        <a:p>
          <a:r>
            <a:rPr lang="el-GR" sz="2400" dirty="0"/>
            <a:t>Τεχνητή Νοημοσύνη</a:t>
          </a:r>
          <a:endParaRPr lang="en-US" sz="2400" dirty="0"/>
        </a:p>
      </dgm:t>
    </dgm:pt>
    <dgm:pt modelId="{9FEBAC47-FA3A-4B90-B23D-A3B82B92AA9B}" type="parTrans" cxnId="{5F53E5FF-C53A-41C7-B8C9-FBB69DC7CAAE}">
      <dgm:prSet/>
      <dgm:spPr/>
      <dgm:t>
        <a:bodyPr/>
        <a:lstStyle/>
        <a:p>
          <a:endParaRPr lang="en-US"/>
        </a:p>
      </dgm:t>
    </dgm:pt>
    <dgm:pt modelId="{5CC1D7ED-D6B7-4BC1-97F5-D00CCF7683A4}" type="sibTrans" cxnId="{5F53E5FF-C53A-41C7-B8C9-FBB69DC7CAAE}">
      <dgm:prSet/>
      <dgm:spPr/>
      <dgm:t>
        <a:bodyPr/>
        <a:lstStyle/>
        <a:p>
          <a:endParaRPr lang="en-US"/>
        </a:p>
      </dgm:t>
    </dgm:pt>
    <dgm:pt modelId="{CF139967-BEA2-44DD-BFD7-B0B3789481B3}">
      <dgm:prSet custT="1"/>
      <dgm:spPr/>
      <dgm:t>
        <a:bodyPr/>
        <a:lstStyle/>
        <a:p>
          <a:r>
            <a:rPr lang="el-GR" sz="2400" dirty="0"/>
            <a:t>Επίδοση Υπολογιστικών Συστημάτων</a:t>
          </a:r>
          <a:endParaRPr lang="en-US" sz="2400" dirty="0"/>
        </a:p>
      </dgm:t>
    </dgm:pt>
    <dgm:pt modelId="{94F332CE-31AE-4E63-805A-846FA17BCA3B}" type="parTrans" cxnId="{E806BBFA-D2B0-4A1F-9DFC-29B5017DA43F}">
      <dgm:prSet/>
      <dgm:spPr/>
      <dgm:t>
        <a:bodyPr/>
        <a:lstStyle/>
        <a:p>
          <a:endParaRPr lang="en-US"/>
        </a:p>
      </dgm:t>
    </dgm:pt>
    <dgm:pt modelId="{710DAC54-E3FE-4CDF-B594-0A0B077B80D2}" type="sibTrans" cxnId="{E806BBFA-D2B0-4A1F-9DFC-29B5017DA43F}">
      <dgm:prSet/>
      <dgm:spPr/>
      <dgm:t>
        <a:bodyPr/>
        <a:lstStyle/>
        <a:p>
          <a:endParaRPr lang="en-US"/>
        </a:p>
      </dgm:t>
    </dgm:pt>
    <dgm:pt modelId="{075E7108-50A5-4F3D-8467-CAA978D434FC}" type="pres">
      <dgm:prSet presAssocID="{AF4EFDE5-53B8-4954-B810-6455076E567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E40F661-E2D1-4B94-BBFC-BF5412B4EB1B}" type="pres">
      <dgm:prSet presAssocID="{51FB8401-7D0C-46E3-A805-7B85E22B14CB}" presName="centerShape" presStyleLbl="node0" presStyleIdx="0" presStyleCnt="1" custScaleX="168125" custScaleY="151990"/>
      <dgm:spPr/>
    </dgm:pt>
    <dgm:pt modelId="{C1B54FBD-39E4-4365-B95C-23DE27B8CEC0}" type="pres">
      <dgm:prSet presAssocID="{D3B87B61-0358-471C-9DCC-F757C6D96806}" presName="Name9" presStyleLbl="parChTrans1D2" presStyleIdx="0" presStyleCnt="8"/>
      <dgm:spPr/>
    </dgm:pt>
    <dgm:pt modelId="{ECBC9867-0A51-4B1B-B94C-ABD7BF856CEC}" type="pres">
      <dgm:prSet presAssocID="{D3B87B61-0358-471C-9DCC-F757C6D96806}" presName="connTx" presStyleLbl="parChTrans1D2" presStyleIdx="0" presStyleCnt="8"/>
      <dgm:spPr/>
    </dgm:pt>
    <dgm:pt modelId="{41AB0AD1-F261-4E1B-A6AB-24520E89A1D4}" type="pres">
      <dgm:prSet presAssocID="{F4ABEC40-5CAF-4FAA-8C0A-C666F95B7377}" presName="node" presStyleLbl="node1" presStyleIdx="0" presStyleCnt="8" custScaleX="215434" custScaleY="151990" custRadScaleRad="198965" custRadScaleInc="-487024">
        <dgm:presLayoutVars>
          <dgm:bulletEnabled val="1"/>
        </dgm:presLayoutVars>
      </dgm:prSet>
      <dgm:spPr/>
    </dgm:pt>
    <dgm:pt modelId="{46CAEBE3-DC86-481E-AEC0-ECBEC320AB2F}" type="pres">
      <dgm:prSet presAssocID="{94F332CE-31AE-4E63-805A-846FA17BCA3B}" presName="Name9" presStyleLbl="parChTrans1D2" presStyleIdx="1" presStyleCnt="8"/>
      <dgm:spPr/>
    </dgm:pt>
    <dgm:pt modelId="{2CE5E799-B07F-40D9-A210-3CFD08984C23}" type="pres">
      <dgm:prSet presAssocID="{94F332CE-31AE-4E63-805A-846FA17BCA3B}" presName="connTx" presStyleLbl="parChTrans1D2" presStyleIdx="1" presStyleCnt="8"/>
      <dgm:spPr/>
    </dgm:pt>
    <dgm:pt modelId="{58A695AF-98E9-4245-B318-F351F3193514}" type="pres">
      <dgm:prSet presAssocID="{CF139967-BEA2-44DD-BFD7-B0B3789481B3}" presName="node" presStyleLbl="node1" presStyleIdx="1" presStyleCnt="8" custScaleX="189915" custScaleY="151990" custRadScaleRad="210973" custRadScaleInc="241593">
        <dgm:presLayoutVars>
          <dgm:bulletEnabled val="1"/>
        </dgm:presLayoutVars>
      </dgm:prSet>
      <dgm:spPr/>
    </dgm:pt>
    <dgm:pt modelId="{660162FF-E3E3-4776-BF53-DC4AF35CF479}" type="pres">
      <dgm:prSet presAssocID="{F7087D5F-FFA5-4BCC-943F-C61AB955D084}" presName="Name9" presStyleLbl="parChTrans1D2" presStyleIdx="2" presStyleCnt="8"/>
      <dgm:spPr/>
    </dgm:pt>
    <dgm:pt modelId="{F80439A3-89F8-4F0E-AC45-F2640AEC9F66}" type="pres">
      <dgm:prSet presAssocID="{F7087D5F-FFA5-4BCC-943F-C61AB955D084}" presName="connTx" presStyleLbl="parChTrans1D2" presStyleIdx="2" presStyleCnt="8"/>
      <dgm:spPr/>
    </dgm:pt>
    <dgm:pt modelId="{39323E01-02DE-40AF-A4AF-E28A2399502C}" type="pres">
      <dgm:prSet presAssocID="{3EEB15CC-F983-4179-BF7F-C25BA9EBB03A}" presName="node" presStyleLbl="node1" presStyleIdx="2" presStyleCnt="8" custScaleX="180033" custScaleY="151990" custRadScaleRad="125894" custRadScaleInc="194540">
        <dgm:presLayoutVars>
          <dgm:bulletEnabled val="1"/>
        </dgm:presLayoutVars>
      </dgm:prSet>
      <dgm:spPr/>
    </dgm:pt>
    <dgm:pt modelId="{DFD45354-3951-4F84-B7E8-ABD1620F6D5C}" type="pres">
      <dgm:prSet presAssocID="{06512E5F-939A-4D3F-BC9F-4EC231CF5D32}" presName="Name9" presStyleLbl="parChTrans1D2" presStyleIdx="3" presStyleCnt="8"/>
      <dgm:spPr/>
    </dgm:pt>
    <dgm:pt modelId="{35CCF399-F4CF-493B-A931-1ED42FF15D8B}" type="pres">
      <dgm:prSet presAssocID="{06512E5F-939A-4D3F-BC9F-4EC231CF5D32}" presName="connTx" presStyleLbl="parChTrans1D2" presStyleIdx="3" presStyleCnt="8"/>
      <dgm:spPr/>
    </dgm:pt>
    <dgm:pt modelId="{2C6CAA08-48C9-4E80-9B0F-09578DF5C385}" type="pres">
      <dgm:prSet presAssocID="{045F1E06-99CC-4251-A244-914385DB61CC}" presName="node" presStyleLbl="node1" presStyleIdx="3" presStyleCnt="8" custScaleX="151990" custScaleY="151990" custRadScaleRad="222798" custRadScaleInc="653032">
        <dgm:presLayoutVars>
          <dgm:bulletEnabled val="1"/>
        </dgm:presLayoutVars>
      </dgm:prSet>
      <dgm:spPr/>
    </dgm:pt>
    <dgm:pt modelId="{8FD0947E-43E8-4AEB-8228-D745007497DA}" type="pres">
      <dgm:prSet presAssocID="{194DE351-CEFE-4C63-8799-C62BEA09485F}" presName="Name9" presStyleLbl="parChTrans1D2" presStyleIdx="4" presStyleCnt="8"/>
      <dgm:spPr/>
    </dgm:pt>
    <dgm:pt modelId="{4588CC3A-86F2-4A1A-A297-59AA563396E4}" type="pres">
      <dgm:prSet presAssocID="{194DE351-CEFE-4C63-8799-C62BEA09485F}" presName="connTx" presStyleLbl="parChTrans1D2" presStyleIdx="4" presStyleCnt="8"/>
      <dgm:spPr/>
    </dgm:pt>
    <dgm:pt modelId="{8EAD8250-B1DA-4471-A818-915BCB3EE30E}" type="pres">
      <dgm:prSet presAssocID="{7BC2B7A5-3B12-430C-92A6-FD5CB387774E}" presName="node" presStyleLbl="node1" presStyleIdx="4" presStyleCnt="8" custScaleX="151990" custScaleY="151990" custRadScaleRad="125627" custRadScaleInc="180058">
        <dgm:presLayoutVars>
          <dgm:bulletEnabled val="1"/>
        </dgm:presLayoutVars>
      </dgm:prSet>
      <dgm:spPr/>
    </dgm:pt>
    <dgm:pt modelId="{7D323054-D5AB-4985-9FC8-C961C1F7FE54}" type="pres">
      <dgm:prSet presAssocID="{E3B9E026-0F9A-444C-9EFD-14185139F8D8}" presName="Name9" presStyleLbl="parChTrans1D2" presStyleIdx="5" presStyleCnt="8"/>
      <dgm:spPr/>
    </dgm:pt>
    <dgm:pt modelId="{3E00AB7D-C2B3-46E2-B4F2-1053109BCFC9}" type="pres">
      <dgm:prSet presAssocID="{E3B9E026-0F9A-444C-9EFD-14185139F8D8}" presName="connTx" presStyleLbl="parChTrans1D2" presStyleIdx="5" presStyleCnt="8"/>
      <dgm:spPr/>
    </dgm:pt>
    <dgm:pt modelId="{23E21C51-C433-41D0-A803-8773A4487DFE}" type="pres">
      <dgm:prSet presAssocID="{0691015F-EAEE-4492-BCAB-AD7E98A012FF}" presName="node" presStyleLbl="node1" presStyleIdx="5" presStyleCnt="8" custScaleX="151990" custScaleY="151990" custRadScaleRad="138805" custRadScaleInc="-769844">
        <dgm:presLayoutVars>
          <dgm:bulletEnabled val="1"/>
        </dgm:presLayoutVars>
      </dgm:prSet>
      <dgm:spPr/>
    </dgm:pt>
    <dgm:pt modelId="{50DA18C4-7D9A-404B-9915-D00EDF0CC855}" type="pres">
      <dgm:prSet presAssocID="{3781822D-1222-4425-AB69-C16528017E92}" presName="Name9" presStyleLbl="parChTrans1D2" presStyleIdx="6" presStyleCnt="8"/>
      <dgm:spPr/>
    </dgm:pt>
    <dgm:pt modelId="{196F731D-F81A-4646-AB10-DB8B33D715AB}" type="pres">
      <dgm:prSet presAssocID="{3781822D-1222-4425-AB69-C16528017E92}" presName="connTx" presStyleLbl="parChTrans1D2" presStyleIdx="6" presStyleCnt="8"/>
      <dgm:spPr/>
    </dgm:pt>
    <dgm:pt modelId="{55C62B5C-37BC-46D8-9256-BA1EB3CD340D}" type="pres">
      <dgm:prSet presAssocID="{3D1CA125-99C2-4000-8F3B-A87397D27CBD}" presName="node" presStyleLbl="node1" presStyleIdx="6" presStyleCnt="8" custScaleX="151990" custScaleY="151990" custRadScaleRad="214336" custRadScaleInc="719164">
        <dgm:presLayoutVars>
          <dgm:bulletEnabled val="1"/>
        </dgm:presLayoutVars>
      </dgm:prSet>
      <dgm:spPr/>
    </dgm:pt>
    <dgm:pt modelId="{A5572B9E-8182-4995-BA76-7367CDC19E48}" type="pres">
      <dgm:prSet presAssocID="{9FEBAC47-FA3A-4B90-B23D-A3B82B92AA9B}" presName="Name9" presStyleLbl="parChTrans1D2" presStyleIdx="7" presStyleCnt="8"/>
      <dgm:spPr/>
    </dgm:pt>
    <dgm:pt modelId="{D3E4C372-34FF-4C6A-B5E8-6A838B36121D}" type="pres">
      <dgm:prSet presAssocID="{9FEBAC47-FA3A-4B90-B23D-A3B82B92AA9B}" presName="connTx" presStyleLbl="parChTrans1D2" presStyleIdx="7" presStyleCnt="8"/>
      <dgm:spPr/>
    </dgm:pt>
    <dgm:pt modelId="{807D17D5-C512-4E8D-8919-B1749817411B}" type="pres">
      <dgm:prSet presAssocID="{446141F0-DB1E-424A-8A42-06694DB7C755}" presName="node" presStyleLbl="node1" presStyleIdx="7" presStyleCnt="8" custScaleX="163097" custScaleY="151990" custRadScaleRad="147405" custRadScaleInc="-41652">
        <dgm:presLayoutVars>
          <dgm:bulletEnabled val="1"/>
        </dgm:presLayoutVars>
      </dgm:prSet>
      <dgm:spPr/>
    </dgm:pt>
  </dgm:ptLst>
  <dgm:cxnLst>
    <dgm:cxn modelId="{E9236A13-0C49-460E-B340-A5AF2958CCE2}" type="presOf" srcId="{06512E5F-939A-4D3F-BC9F-4EC231CF5D32}" destId="{35CCF399-F4CF-493B-A931-1ED42FF15D8B}" srcOrd="1" destOrd="0" presId="urn:microsoft.com/office/officeart/2005/8/layout/radial1"/>
    <dgm:cxn modelId="{E446CD16-FFBE-4D03-A089-9C0A679DD554}" type="presOf" srcId="{194DE351-CEFE-4C63-8799-C62BEA09485F}" destId="{8FD0947E-43E8-4AEB-8228-D745007497DA}" srcOrd="0" destOrd="0" presId="urn:microsoft.com/office/officeart/2005/8/layout/radial1"/>
    <dgm:cxn modelId="{D7135B1D-4CD6-4CC3-8FA2-272D44922DA1}" type="presOf" srcId="{045F1E06-99CC-4251-A244-914385DB61CC}" destId="{2C6CAA08-48C9-4E80-9B0F-09578DF5C385}" srcOrd="0" destOrd="0" presId="urn:microsoft.com/office/officeart/2005/8/layout/radial1"/>
    <dgm:cxn modelId="{88609122-EB7C-4ABC-BB0F-B0522A43A6AF}" type="presOf" srcId="{AF4EFDE5-53B8-4954-B810-6455076E5672}" destId="{075E7108-50A5-4F3D-8467-CAA978D434FC}" srcOrd="0" destOrd="0" presId="urn:microsoft.com/office/officeart/2005/8/layout/radial1"/>
    <dgm:cxn modelId="{7C17DD24-5B78-4F50-9824-0E0617136B1C}" srcId="{51FB8401-7D0C-46E3-A805-7B85E22B14CB}" destId="{0691015F-EAEE-4492-BCAB-AD7E98A012FF}" srcOrd="5" destOrd="0" parTransId="{E3B9E026-0F9A-444C-9EFD-14185139F8D8}" sibTransId="{34AAF93B-6A37-41B8-B27F-8F58C25F9EBF}"/>
    <dgm:cxn modelId="{60AF6429-2B79-45E3-BA85-59672142349F}" srcId="{51FB8401-7D0C-46E3-A805-7B85E22B14CB}" destId="{3D1CA125-99C2-4000-8F3B-A87397D27CBD}" srcOrd="6" destOrd="0" parTransId="{3781822D-1222-4425-AB69-C16528017E92}" sibTransId="{F51F2A7A-0CE3-4152-B9BF-ADC8DA4C0F87}"/>
    <dgm:cxn modelId="{BB6CC62B-4A75-4297-916A-BD6A707F686D}" srcId="{51FB8401-7D0C-46E3-A805-7B85E22B14CB}" destId="{045F1E06-99CC-4251-A244-914385DB61CC}" srcOrd="3" destOrd="0" parTransId="{06512E5F-939A-4D3F-BC9F-4EC231CF5D32}" sibTransId="{6A3A3397-20AE-4709-82E1-4BD8797904EB}"/>
    <dgm:cxn modelId="{FF0CBD39-1B0D-4BDE-9ACE-0011AA2014A3}" type="presOf" srcId="{7BC2B7A5-3B12-430C-92A6-FD5CB387774E}" destId="{8EAD8250-B1DA-4471-A818-915BCB3EE30E}" srcOrd="0" destOrd="0" presId="urn:microsoft.com/office/officeart/2005/8/layout/radial1"/>
    <dgm:cxn modelId="{BAD3493F-A806-4ABF-B1C9-BA9FEB33902E}" type="presOf" srcId="{3D1CA125-99C2-4000-8F3B-A87397D27CBD}" destId="{55C62B5C-37BC-46D8-9256-BA1EB3CD340D}" srcOrd="0" destOrd="0" presId="urn:microsoft.com/office/officeart/2005/8/layout/radial1"/>
    <dgm:cxn modelId="{B740485D-A70D-4B33-A8BA-4ECB5CB83E87}" type="presOf" srcId="{D3B87B61-0358-471C-9DCC-F757C6D96806}" destId="{ECBC9867-0A51-4B1B-B94C-ABD7BF856CEC}" srcOrd="1" destOrd="0" presId="urn:microsoft.com/office/officeart/2005/8/layout/radial1"/>
    <dgm:cxn modelId="{87AC2A43-4FD8-47EA-89E1-44212F9888DE}" type="presOf" srcId="{0691015F-EAEE-4492-BCAB-AD7E98A012FF}" destId="{23E21C51-C433-41D0-A803-8773A4487DFE}" srcOrd="0" destOrd="0" presId="urn:microsoft.com/office/officeart/2005/8/layout/radial1"/>
    <dgm:cxn modelId="{F0CC1D49-AEE3-4A3B-B415-3CEB9137FEAF}" type="presOf" srcId="{194DE351-CEFE-4C63-8799-C62BEA09485F}" destId="{4588CC3A-86F2-4A1A-A297-59AA563396E4}" srcOrd="1" destOrd="0" presId="urn:microsoft.com/office/officeart/2005/8/layout/radial1"/>
    <dgm:cxn modelId="{AEC22A6B-54D7-45B5-9869-DD89A07F086F}" type="presOf" srcId="{51FB8401-7D0C-46E3-A805-7B85E22B14CB}" destId="{DE40F661-E2D1-4B94-BBFC-BF5412B4EB1B}" srcOrd="0" destOrd="0" presId="urn:microsoft.com/office/officeart/2005/8/layout/radial1"/>
    <dgm:cxn modelId="{32C9C56B-277B-41B8-A46B-AB26C8955429}" type="presOf" srcId="{06512E5F-939A-4D3F-BC9F-4EC231CF5D32}" destId="{DFD45354-3951-4F84-B7E8-ABD1620F6D5C}" srcOrd="0" destOrd="0" presId="urn:microsoft.com/office/officeart/2005/8/layout/radial1"/>
    <dgm:cxn modelId="{272FF36E-4301-4E7F-84DF-FED19DB347A1}" type="presOf" srcId="{9FEBAC47-FA3A-4B90-B23D-A3B82B92AA9B}" destId="{A5572B9E-8182-4995-BA76-7367CDC19E48}" srcOrd="0" destOrd="0" presId="urn:microsoft.com/office/officeart/2005/8/layout/radial1"/>
    <dgm:cxn modelId="{88992279-1D1D-448A-B3B9-9634BA448ECB}" type="presOf" srcId="{D3B87B61-0358-471C-9DCC-F757C6D96806}" destId="{C1B54FBD-39E4-4365-B95C-23DE27B8CEC0}" srcOrd="0" destOrd="0" presId="urn:microsoft.com/office/officeart/2005/8/layout/radial1"/>
    <dgm:cxn modelId="{EBF9E959-66C0-4C22-882D-5C17C8CE8D2E}" type="presOf" srcId="{E3B9E026-0F9A-444C-9EFD-14185139F8D8}" destId="{7D323054-D5AB-4985-9FC8-C961C1F7FE54}" srcOrd="0" destOrd="0" presId="urn:microsoft.com/office/officeart/2005/8/layout/radial1"/>
    <dgm:cxn modelId="{47E91880-2C2D-4981-B94F-0FAA3B1DE89B}" srcId="{AF4EFDE5-53B8-4954-B810-6455076E5672}" destId="{51FB8401-7D0C-46E3-A805-7B85E22B14CB}" srcOrd="0" destOrd="0" parTransId="{B640C3E7-F022-4DEA-82F2-8A19535D952C}" sibTransId="{72009CE0-F50E-4682-90DE-1047451E5878}"/>
    <dgm:cxn modelId="{ECDD5A84-A4ED-4372-9BBE-915597D72EB1}" type="presOf" srcId="{E3B9E026-0F9A-444C-9EFD-14185139F8D8}" destId="{3E00AB7D-C2B3-46E2-B4F2-1053109BCFC9}" srcOrd="1" destOrd="0" presId="urn:microsoft.com/office/officeart/2005/8/layout/radial1"/>
    <dgm:cxn modelId="{C79729A3-BFDA-40C9-8BD7-543693A63149}" type="presOf" srcId="{94F332CE-31AE-4E63-805A-846FA17BCA3B}" destId="{2CE5E799-B07F-40D9-A210-3CFD08984C23}" srcOrd="1" destOrd="0" presId="urn:microsoft.com/office/officeart/2005/8/layout/radial1"/>
    <dgm:cxn modelId="{683C75A9-A426-49AA-8DA2-38F18A05FF10}" type="presOf" srcId="{9FEBAC47-FA3A-4B90-B23D-A3B82B92AA9B}" destId="{D3E4C372-34FF-4C6A-B5E8-6A838B36121D}" srcOrd="1" destOrd="0" presId="urn:microsoft.com/office/officeart/2005/8/layout/radial1"/>
    <dgm:cxn modelId="{D2F345AD-46C7-4F96-8BA9-32AA71A17EF0}" type="presOf" srcId="{CF139967-BEA2-44DD-BFD7-B0B3789481B3}" destId="{58A695AF-98E9-4245-B318-F351F3193514}" srcOrd="0" destOrd="0" presId="urn:microsoft.com/office/officeart/2005/8/layout/radial1"/>
    <dgm:cxn modelId="{D61217B7-1DAD-4D94-A710-F131584D5A4C}" type="presOf" srcId="{F4ABEC40-5CAF-4FAA-8C0A-C666F95B7377}" destId="{41AB0AD1-F261-4E1B-A6AB-24520E89A1D4}" srcOrd="0" destOrd="0" presId="urn:microsoft.com/office/officeart/2005/8/layout/radial1"/>
    <dgm:cxn modelId="{7A9CFCC4-B1AD-4379-A268-936CBCAB4952}" type="presOf" srcId="{94F332CE-31AE-4E63-805A-846FA17BCA3B}" destId="{46CAEBE3-DC86-481E-AEC0-ECBEC320AB2F}" srcOrd="0" destOrd="0" presId="urn:microsoft.com/office/officeart/2005/8/layout/radial1"/>
    <dgm:cxn modelId="{795289C7-2D7D-4696-85CE-7F6BBE1EB929}" srcId="{51FB8401-7D0C-46E3-A805-7B85E22B14CB}" destId="{3EEB15CC-F983-4179-BF7F-C25BA9EBB03A}" srcOrd="2" destOrd="0" parTransId="{F7087D5F-FFA5-4BCC-943F-C61AB955D084}" sibTransId="{90360549-0439-4022-8745-B0A2EE5D20AF}"/>
    <dgm:cxn modelId="{EF576ACF-E35F-4D82-907B-00459312DE62}" type="presOf" srcId="{F7087D5F-FFA5-4BCC-943F-C61AB955D084}" destId="{660162FF-E3E3-4776-BF53-DC4AF35CF479}" srcOrd="0" destOrd="0" presId="urn:microsoft.com/office/officeart/2005/8/layout/radial1"/>
    <dgm:cxn modelId="{2EDDECD6-D753-4847-8B13-E5E0FA922CE4}" srcId="{51FB8401-7D0C-46E3-A805-7B85E22B14CB}" destId="{7BC2B7A5-3B12-430C-92A6-FD5CB387774E}" srcOrd="4" destOrd="0" parTransId="{194DE351-CEFE-4C63-8799-C62BEA09485F}" sibTransId="{2B825884-828C-40E2-8970-7414AECB7CB7}"/>
    <dgm:cxn modelId="{662FBEDE-E592-4313-8433-D79D5CD2439E}" type="presOf" srcId="{3EEB15CC-F983-4179-BF7F-C25BA9EBB03A}" destId="{39323E01-02DE-40AF-A4AF-E28A2399502C}" srcOrd="0" destOrd="0" presId="urn:microsoft.com/office/officeart/2005/8/layout/radial1"/>
    <dgm:cxn modelId="{129245DF-0F9C-42B5-AFFB-501A157FFBD6}" type="presOf" srcId="{3781822D-1222-4425-AB69-C16528017E92}" destId="{50DA18C4-7D9A-404B-9915-D00EDF0CC855}" srcOrd="0" destOrd="0" presId="urn:microsoft.com/office/officeart/2005/8/layout/radial1"/>
    <dgm:cxn modelId="{DF7EFFDF-5654-4559-8A22-D97AD4908B2C}" type="presOf" srcId="{3781822D-1222-4425-AB69-C16528017E92}" destId="{196F731D-F81A-4646-AB10-DB8B33D715AB}" srcOrd="1" destOrd="0" presId="urn:microsoft.com/office/officeart/2005/8/layout/radial1"/>
    <dgm:cxn modelId="{5D7B64EA-4744-49DF-9BA7-BB7FF066C02F}" srcId="{51FB8401-7D0C-46E3-A805-7B85E22B14CB}" destId="{F4ABEC40-5CAF-4FAA-8C0A-C666F95B7377}" srcOrd="0" destOrd="0" parTransId="{D3B87B61-0358-471C-9DCC-F757C6D96806}" sibTransId="{F22FA513-5E8F-4731-8648-8299A2C28738}"/>
    <dgm:cxn modelId="{F4A771F4-3269-4340-914C-587749A698C6}" type="presOf" srcId="{F7087D5F-FFA5-4BCC-943F-C61AB955D084}" destId="{F80439A3-89F8-4F0E-AC45-F2640AEC9F66}" srcOrd="1" destOrd="0" presId="urn:microsoft.com/office/officeart/2005/8/layout/radial1"/>
    <dgm:cxn modelId="{E806BBFA-D2B0-4A1F-9DFC-29B5017DA43F}" srcId="{51FB8401-7D0C-46E3-A805-7B85E22B14CB}" destId="{CF139967-BEA2-44DD-BFD7-B0B3789481B3}" srcOrd="1" destOrd="0" parTransId="{94F332CE-31AE-4E63-805A-846FA17BCA3B}" sibTransId="{710DAC54-E3FE-4CDF-B594-0A0B077B80D2}"/>
    <dgm:cxn modelId="{B955F9FB-6E70-4546-82A1-AF03C2707D60}" type="presOf" srcId="{446141F0-DB1E-424A-8A42-06694DB7C755}" destId="{807D17D5-C512-4E8D-8919-B1749817411B}" srcOrd="0" destOrd="0" presId="urn:microsoft.com/office/officeart/2005/8/layout/radial1"/>
    <dgm:cxn modelId="{5F53E5FF-C53A-41C7-B8C9-FBB69DC7CAAE}" srcId="{51FB8401-7D0C-46E3-A805-7B85E22B14CB}" destId="{446141F0-DB1E-424A-8A42-06694DB7C755}" srcOrd="7" destOrd="0" parTransId="{9FEBAC47-FA3A-4B90-B23D-A3B82B92AA9B}" sibTransId="{5CC1D7ED-D6B7-4BC1-97F5-D00CCF7683A4}"/>
    <dgm:cxn modelId="{94EA0E24-D624-461A-98AE-69F81499772C}" type="presParOf" srcId="{075E7108-50A5-4F3D-8467-CAA978D434FC}" destId="{DE40F661-E2D1-4B94-BBFC-BF5412B4EB1B}" srcOrd="0" destOrd="0" presId="urn:microsoft.com/office/officeart/2005/8/layout/radial1"/>
    <dgm:cxn modelId="{A001C618-1F63-493F-AB74-95343B248295}" type="presParOf" srcId="{075E7108-50A5-4F3D-8467-CAA978D434FC}" destId="{C1B54FBD-39E4-4365-B95C-23DE27B8CEC0}" srcOrd="1" destOrd="0" presId="urn:microsoft.com/office/officeart/2005/8/layout/radial1"/>
    <dgm:cxn modelId="{2E1D9D39-427D-4CF0-90EF-E650C7F037D7}" type="presParOf" srcId="{C1B54FBD-39E4-4365-B95C-23DE27B8CEC0}" destId="{ECBC9867-0A51-4B1B-B94C-ABD7BF856CEC}" srcOrd="0" destOrd="0" presId="urn:microsoft.com/office/officeart/2005/8/layout/radial1"/>
    <dgm:cxn modelId="{FC2B9B2D-CA16-46EE-8A51-01E746BDCBD1}" type="presParOf" srcId="{075E7108-50A5-4F3D-8467-CAA978D434FC}" destId="{41AB0AD1-F261-4E1B-A6AB-24520E89A1D4}" srcOrd="2" destOrd="0" presId="urn:microsoft.com/office/officeart/2005/8/layout/radial1"/>
    <dgm:cxn modelId="{EE9A8FE3-190F-4DEB-8FC2-2A3EADE6FAB0}" type="presParOf" srcId="{075E7108-50A5-4F3D-8467-CAA978D434FC}" destId="{46CAEBE3-DC86-481E-AEC0-ECBEC320AB2F}" srcOrd="3" destOrd="0" presId="urn:microsoft.com/office/officeart/2005/8/layout/radial1"/>
    <dgm:cxn modelId="{B3C093FC-9131-4DCA-9ED9-46E8874C428C}" type="presParOf" srcId="{46CAEBE3-DC86-481E-AEC0-ECBEC320AB2F}" destId="{2CE5E799-B07F-40D9-A210-3CFD08984C23}" srcOrd="0" destOrd="0" presId="urn:microsoft.com/office/officeart/2005/8/layout/radial1"/>
    <dgm:cxn modelId="{6E2D5352-A7A5-4A7B-9C5A-232C541A75A0}" type="presParOf" srcId="{075E7108-50A5-4F3D-8467-CAA978D434FC}" destId="{58A695AF-98E9-4245-B318-F351F3193514}" srcOrd="4" destOrd="0" presId="urn:microsoft.com/office/officeart/2005/8/layout/radial1"/>
    <dgm:cxn modelId="{1C88D99B-970C-455B-9B73-1A7431B37FF5}" type="presParOf" srcId="{075E7108-50A5-4F3D-8467-CAA978D434FC}" destId="{660162FF-E3E3-4776-BF53-DC4AF35CF479}" srcOrd="5" destOrd="0" presId="urn:microsoft.com/office/officeart/2005/8/layout/radial1"/>
    <dgm:cxn modelId="{12DC0DA4-252A-4B35-88B0-735D7CC2E0EB}" type="presParOf" srcId="{660162FF-E3E3-4776-BF53-DC4AF35CF479}" destId="{F80439A3-89F8-4F0E-AC45-F2640AEC9F66}" srcOrd="0" destOrd="0" presId="urn:microsoft.com/office/officeart/2005/8/layout/radial1"/>
    <dgm:cxn modelId="{6203860A-8CE7-4B73-8BC1-EAEF8DCAE23D}" type="presParOf" srcId="{075E7108-50A5-4F3D-8467-CAA978D434FC}" destId="{39323E01-02DE-40AF-A4AF-E28A2399502C}" srcOrd="6" destOrd="0" presId="urn:microsoft.com/office/officeart/2005/8/layout/radial1"/>
    <dgm:cxn modelId="{B04CDE4E-04CB-4A11-A9C3-7C6BE3B59F48}" type="presParOf" srcId="{075E7108-50A5-4F3D-8467-CAA978D434FC}" destId="{DFD45354-3951-4F84-B7E8-ABD1620F6D5C}" srcOrd="7" destOrd="0" presId="urn:microsoft.com/office/officeart/2005/8/layout/radial1"/>
    <dgm:cxn modelId="{5C69B062-58B7-4FD7-AA15-24D85DBB85D1}" type="presParOf" srcId="{DFD45354-3951-4F84-B7E8-ABD1620F6D5C}" destId="{35CCF399-F4CF-493B-A931-1ED42FF15D8B}" srcOrd="0" destOrd="0" presId="urn:microsoft.com/office/officeart/2005/8/layout/radial1"/>
    <dgm:cxn modelId="{9AA8B31E-3B6A-4C1D-9788-422829B6E667}" type="presParOf" srcId="{075E7108-50A5-4F3D-8467-CAA978D434FC}" destId="{2C6CAA08-48C9-4E80-9B0F-09578DF5C385}" srcOrd="8" destOrd="0" presId="urn:microsoft.com/office/officeart/2005/8/layout/radial1"/>
    <dgm:cxn modelId="{8EDE4A75-E13B-4E59-A60E-FC14505BC6CC}" type="presParOf" srcId="{075E7108-50A5-4F3D-8467-CAA978D434FC}" destId="{8FD0947E-43E8-4AEB-8228-D745007497DA}" srcOrd="9" destOrd="0" presId="urn:microsoft.com/office/officeart/2005/8/layout/radial1"/>
    <dgm:cxn modelId="{6CE865AB-AF1C-4989-94A7-5DBFF70D382E}" type="presParOf" srcId="{8FD0947E-43E8-4AEB-8228-D745007497DA}" destId="{4588CC3A-86F2-4A1A-A297-59AA563396E4}" srcOrd="0" destOrd="0" presId="urn:microsoft.com/office/officeart/2005/8/layout/radial1"/>
    <dgm:cxn modelId="{F6FCA506-AB80-4019-9641-754E7F856469}" type="presParOf" srcId="{075E7108-50A5-4F3D-8467-CAA978D434FC}" destId="{8EAD8250-B1DA-4471-A818-915BCB3EE30E}" srcOrd="10" destOrd="0" presId="urn:microsoft.com/office/officeart/2005/8/layout/radial1"/>
    <dgm:cxn modelId="{946984D1-C3A1-447A-BD37-08D4E83AC160}" type="presParOf" srcId="{075E7108-50A5-4F3D-8467-CAA978D434FC}" destId="{7D323054-D5AB-4985-9FC8-C961C1F7FE54}" srcOrd="11" destOrd="0" presId="urn:microsoft.com/office/officeart/2005/8/layout/radial1"/>
    <dgm:cxn modelId="{45EB228E-18D6-49DD-BFEC-A2E0917C8E7C}" type="presParOf" srcId="{7D323054-D5AB-4985-9FC8-C961C1F7FE54}" destId="{3E00AB7D-C2B3-46E2-B4F2-1053109BCFC9}" srcOrd="0" destOrd="0" presId="urn:microsoft.com/office/officeart/2005/8/layout/radial1"/>
    <dgm:cxn modelId="{59020049-F57A-4B3A-933A-925C2CA0644F}" type="presParOf" srcId="{075E7108-50A5-4F3D-8467-CAA978D434FC}" destId="{23E21C51-C433-41D0-A803-8773A4487DFE}" srcOrd="12" destOrd="0" presId="urn:microsoft.com/office/officeart/2005/8/layout/radial1"/>
    <dgm:cxn modelId="{989DC6AD-32E1-46AE-9F14-DA05504C489C}" type="presParOf" srcId="{075E7108-50A5-4F3D-8467-CAA978D434FC}" destId="{50DA18C4-7D9A-404B-9915-D00EDF0CC855}" srcOrd="13" destOrd="0" presId="urn:microsoft.com/office/officeart/2005/8/layout/radial1"/>
    <dgm:cxn modelId="{3C43A643-DDCA-4F8C-8834-F7890D1DA03F}" type="presParOf" srcId="{50DA18C4-7D9A-404B-9915-D00EDF0CC855}" destId="{196F731D-F81A-4646-AB10-DB8B33D715AB}" srcOrd="0" destOrd="0" presId="urn:microsoft.com/office/officeart/2005/8/layout/radial1"/>
    <dgm:cxn modelId="{A5FE561A-BB11-4FF9-9268-A74EE911316B}" type="presParOf" srcId="{075E7108-50A5-4F3D-8467-CAA978D434FC}" destId="{55C62B5C-37BC-46D8-9256-BA1EB3CD340D}" srcOrd="14" destOrd="0" presId="urn:microsoft.com/office/officeart/2005/8/layout/radial1"/>
    <dgm:cxn modelId="{0EC18E3E-CCBF-4BE7-AB0E-4426E691493C}" type="presParOf" srcId="{075E7108-50A5-4F3D-8467-CAA978D434FC}" destId="{A5572B9E-8182-4995-BA76-7367CDC19E48}" srcOrd="15" destOrd="0" presId="urn:microsoft.com/office/officeart/2005/8/layout/radial1"/>
    <dgm:cxn modelId="{81995335-6684-4881-A7BA-70C4FDA18219}" type="presParOf" srcId="{A5572B9E-8182-4995-BA76-7367CDC19E48}" destId="{D3E4C372-34FF-4C6A-B5E8-6A838B36121D}" srcOrd="0" destOrd="0" presId="urn:microsoft.com/office/officeart/2005/8/layout/radial1"/>
    <dgm:cxn modelId="{F7393D54-55F4-479B-BEBD-7A09D4DA574C}" type="presParOf" srcId="{075E7108-50A5-4F3D-8467-CAA978D434FC}" destId="{807D17D5-C512-4E8D-8919-B1749817411B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2F427-A24F-4138-939B-305D4F995128}">
      <dsp:nvSpPr>
        <dsp:cNvPr id="0" name=""/>
        <dsp:cNvSpPr/>
      </dsp:nvSpPr>
      <dsp:spPr>
        <a:xfrm>
          <a:off x="509984" y="1963"/>
          <a:ext cx="1974453" cy="197445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2060"/>
              </a:solidFill>
            </a:rPr>
            <a:t>Covid-19</a:t>
          </a:r>
        </a:p>
      </dsp:txBody>
      <dsp:txXfrm>
        <a:off x="799136" y="291115"/>
        <a:ext cx="1396149" cy="1396149"/>
      </dsp:txXfrm>
    </dsp:sp>
    <dsp:sp modelId="{DD0A5740-B08F-42C0-AFB5-9333F10AF3D6}">
      <dsp:nvSpPr>
        <dsp:cNvPr id="0" name=""/>
        <dsp:cNvSpPr/>
      </dsp:nvSpPr>
      <dsp:spPr>
        <a:xfrm>
          <a:off x="924619" y="2136742"/>
          <a:ext cx="1145182" cy="1145182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076413" y="2574660"/>
        <a:ext cx="841594" cy="269346"/>
      </dsp:txXfrm>
    </dsp:sp>
    <dsp:sp modelId="{70C23358-DE55-4F60-9ECC-3682544F07CB}">
      <dsp:nvSpPr>
        <dsp:cNvPr id="0" name=""/>
        <dsp:cNvSpPr/>
      </dsp:nvSpPr>
      <dsp:spPr>
        <a:xfrm>
          <a:off x="509984" y="3442250"/>
          <a:ext cx="1974453" cy="197445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3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800" kern="1200" dirty="0">
            <a:solidFill>
              <a:srgbClr val="002060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>
              <a:solidFill>
                <a:srgbClr val="002060"/>
              </a:solidFill>
            </a:rPr>
            <a:t>Δυσκολία μετακινήσεων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799136" y="3731402"/>
        <a:ext cx="1396149" cy="1396149"/>
      </dsp:txXfrm>
    </dsp:sp>
    <dsp:sp modelId="{51B46977-C251-4C70-8012-CFF2C4C94867}">
      <dsp:nvSpPr>
        <dsp:cNvPr id="0" name=""/>
        <dsp:cNvSpPr/>
      </dsp:nvSpPr>
      <dsp:spPr>
        <a:xfrm rot="63064">
          <a:off x="2757822" y="2370531"/>
          <a:ext cx="579778" cy="734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2757837" y="2515835"/>
        <a:ext cx="405845" cy="440698"/>
      </dsp:txXfrm>
    </dsp:sp>
    <dsp:sp modelId="{BE85E65D-E8D5-4DCE-A53F-60B793320088}">
      <dsp:nvSpPr>
        <dsp:cNvPr id="0" name=""/>
        <dsp:cNvSpPr/>
      </dsp:nvSpPr>
      <dsp:spPr>
        <a:xfrm>
          <a:off x="3577842" y="809277"/>
          <a:ext cx="3948906" cy="3948906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002060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002060"/>
              </a:solidFill>
            </a:rPr>
            <a:t>Phys</a:t>
          </a:r>
          <a:r>
            <a:rPr lang="en-US" sz="2400" kern="1200" dirty="0">
              <a:solidFill>
                <a:srgbClr val="002060"/>
              </a:solidFill>
            </a:rPr>
            <a:t>iotherapy </a:t>
          </a:r>
          <a:r>
            <a:rPr lang="en-US" sz="3600" b="1" kern="1200" dirty="0">
              <a:solidFill>
                <a:srgbClr val="002060"/>
              </a:solidFill>
            </a:rPr>
            <a:t>AI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156146" y="1387581"/>
        <a:ext cx="2792298" cy="2792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CC00B-21A9-4D68-A998-16DCB10F061F}">
      <dsp:nvSpPr>
        <dsp:cNvPr id="0" name=""/>
        <dsp:cNvSpPr/>
      </dsp:nvSpPr>
      <dsp:spPr>
        <a:xfrm>
          <a:off x="95973" y="363611"/>
          <a:ext cx="5739289" cy="52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chemeClr val="accent6"/>
              </a:solidFill>
            </a:rPr>
            <a:t>Περιβάλλον εκτέλεσης:</a:t>
          </a:r>
          <a:endParaRPr lang="en-US" sz="1800" i="1" kern="1200" dirty="0">
            <a:solidFill>
              <a:schemeClr val="accent6"/>
            </a:solidFill>
          </a:endParaRPr>
        </a:p>
      </dsp:txBody>
      <dsp:txXfrm>
        <a:off x="95973" y="363611"/>
        <a:ext cx="5739289" cy="521753"/>
      </dsp:txXfrm>
    </dsp:sp>
    <dsp:sp modelId="{FBC6B117-4C6D-441E-B8ED-960BA3CD7F69}">
      <dsp:nvSpPr>
        <dsp:cNvPr id="0" name=""/>
        <dsp:cNvSpPr/>
      </dsp:nvSpPr>
      <dsp:spPr>
        <a:xfrm>
          <a:off x="95973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FD1D2-4859-4AC3-83B3-DF9E544C204D}">
      <dsp:nvSpPr>
        <dsp:cNvPr id="0" name=""/>
        <dsp:cNvSpPr/>
      </dsp:nvSpPr>
      <dsp:spPr>
        <a:xfrm>
          <a:off x="902662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8788"/>
            <a:satOff val="1800"/>
            <a:lumOff val="441"/>
            <a:alphaOff val="0"/>
          </a:schemeClr>
        </a:solidFill>
        <a:ln w="15875" cap="flat" cmpd="sng" algn="ctr">
          <a:solidFill>
            <a:schemeClr val="accent5">
              <a:hueOff val="18788"/>
              <a:satOff val="1800"/>
              <a:lumOff val="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FD05D-4A22-4D24-B1D9-1443EAD4720D}">
      <dsp:nvSpPr>
        <dsp:cNvPr id="0" name=""/>
        <dsp:cNvSpPr/>
      </dsp:nvSpPr>
      <dsp:spPr>
        <a:xfrm>
          <a:off x="1709989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7577"/>
            <a:satOff val="3600"/>
            <a:lumOff val="882"/>
            <a:alphaOff val="0"/>
          </a:schemeClr>
        </a:solidFill>
        <a:ln w="15875" cap="flat" cmpd="sng" algn="ctr">
          <a:solidFill>
            <a:schemeClr val="accent5">
              <a:hueOff val="37577"/>
              <a:satOff val="3600"/>
              <a:lumOff val="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DB224-4899-437D-A8BE-80825ED0E3A9}">
      <dsp:nvSpPr>
        <dsp:cNvPr id="0" name=""/>
        <dsp:cNvSpPr/>
      </dsp:nvSpPr>
      <dsp:spPr>
        <a:xfrm>
          <a:off x="2516678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56365"/>
            <a:satOff val="5400"/>
            <a:lumOff val="1323"/>
            <a:alphaOff val="0"/>
          </a:schemeClr>
        </a:solidFill>
        <a:ln w="15875" cap="flat" cmpd="sng" algn="ctr">
          <a:solidFill>
            <a:schemeClr val="accent5">
              <a:hueOff val="56365"/>
              <a:satOff val="5400"/>
              <a:lumOff val="1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3B451-E758-4B08-A5E5-7A2309DD2AF9}">
      <dsp:nvSpPr>
        <dsp:cNvPr id="0" name=""/>
        <dsp:cNvSpPr/>
      </dsp:nvSpPr>
      <dsp:spPr>
        <a:xfrm>
          <a:off x="3324004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75153"/>
            <a:satOff val="7200"/>
            <a:lumOff val="1765"/>
            <a:alphaOff val="0"/>
          </a:schemeClr>
        </a:solidFill>
        <a:ln w="15875" cap="flat" cmpd="sng" algn="ctr">
          <a:solidFill>
            <a:schemeClr val="accent5">
              <a:hueOff val="75153"/>
              <a:satOff val="7200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7A340-DCE5-4DFF-B7D1-A97270765EEE}">
      <dsp:nvSpPr>
        <dsp:cNvPr id="0" name=""/>
        <dsp:cNvSpPr/>
      </dsp:nvSpPr>
      <dsp:spPr>
        <a:xfrm>
          <a:off x="4130693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93942"/>
            <a:satOff val="9000"/>
            <a:lumOff val="2206"/>
            <a:alphaOff val="0"/>
          </a:schemeClr>
        </a:solidFill>
        <a:ln w="15875" cap="flat" cmpd="sng" algn="ctr">
          <a:solidFill>
            <a:schemeClr val="accent5">
              <a:hueOff val="93942"/>
              <a:satOff val="9000"/>
              <a:lumOff val="2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2170F-3A9B-48DD-BF79-F221C680D9C9}">
      <dsp:nvSpPr>
        <dsp:cNvPr id="0" name=""/>
        <dsp:cNvSpPr/>
      </dsp:nvSpPr>
      <dsp:spPr>
        <a:xfrm>
          <a:off x="4938020" y="885364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12730"/>
            <a:satOff val="10800"/>
            <a:lumOff val="2647"/>
            <a:alphaOff val="0"/>
          </a:schemeClr>
        </a:solidFill>
        <a:ln w="15875" cap="flat" cmpd="sng" algn="ctr">
          <a:solidFill>
            <a:schemeClr val="accent5">
              <a:hueOff val="112730"/>
              <a:satOff val="10800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BF0FD-74F4-42FC-B4F1-382EA0DB5483}">
      <dsp:nvSpPr>
        <dsp:cNvPr id="0" name=""/>
        <dsp:cNvSpPr/>
      </dsp:nvSpPr>
      <dsp:spPr>
        <a:xfrm>
          <a:off x="95973" y="991647"/>
          <a:ext cx="5813899" cy="850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6">
                  <a:lumMod val="50000"/>
                </a:schemeClr>
              </a:solidFill>
            </a:rPr>
            <a:t>Android</a:t>
          </a:r>
          <a:r>
            <a:rPr lang="en-US" sz="3600" b="1" kern="1200" dirty="0"/>
            <a:t>, </a:t>
          </a:r>
          <a:r>
            <a:rPr lang="en-US" sz="3600" b="1" kern="1200" dirty="0">
              <a:solidFill>
                <a:schemeClr val="accent6">
                  <a:lumMod val="50000"/>
                </a:schemeClr>
              </a:solidFill>
            </a:rPr>
            <a:t>iOS</a:t>
          </a:r>
          <a:r>
            <a:rPr lang="en-US" sz="3600" b="1" kern="1200" dirty="0"/>
            <a:t>, </a:t>
          </a:r>
          <a:r>
            <a:rPr lang="en-US" sz="3600" b="1" kern="1200" dirty="0">
              <a:solidFill>
                <a:schemeClr val="accent6">
                  <a:lumMod val="50000"/>
                </a:schemeClr>
              </a:solidFill>
            </a:rPr>
            <a:t>Web</a:t>
          </a:r>
        </a:p>
      </dsp:txBody>
      <dsp:txXfrm>
        <a:off x="95973" y="991647"/>
        <a:ext cx="5813899" cy="850265"/>
      </dsp:txXfrm>
    </dsp:sp>
    <dsp:sp modelId="{67C15DF9-EEA6-416A-AED5-983BCA01FF7C}">
      <dsp:nvSpPr>
        <dsp:cNvPr id="0" name=""/>
        <dsp:cNvSpPr/>
      </dsp:nvSpPr>
      <dsp:spPr>
        <a:xfrm>
          <a:off x="95973" y="2062383"/>
          <a:ext cx="5739289" cy="52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Τρόπος Διάθεσης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sp:txBody>
      <dsp:txXfrm>
        <a:off x="95973" y="2062383"/>
        <a:ext cx="5739289" cy="521753"/>
      </dsp:txXfrm>
    </dsp:sp>
    <dsp:sp modelId="{93C6078A-2EE8-4359-9FC9-30CBE837F4EE}">
      <dsp:nvSpPr>
        <dsp:cNvPr id="0" name=""/>
        <dsp:cNvSpPr/>
      </dsp:nvSpPr>
      <dsp:spPr>
        <a:xfrm>
          <a:off x="95973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31519"/>
            <a:satOff val="12600"/>
            <a:lumOff val="3088"/>
            <a:alphaOff val="0"/>
          </a:schemeClr>
        </a:solidFill>
        <a:ln w="15875" cap="flat" cmpd="sng" algn="ctr">
          <a:solidFill>
            <a:schemeClr val="accent5">
              <a:hueOff val="131519"/>
              <a:satOff val="12600"/>
              <a:lumOff val="30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320CF-94F1-4782-B500-B349150956AC}">
      <dsp:nvSpPr>
        <dsp:cNvPr id="0" name=""/>
        <dsp:cNvSpPr/>
      </dsp:nvSpPr>
      <dsp:spPr>
        <a:xfrm>
          <a:off x="902662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50307"/>
            <a:satOff val="14400"/>
            <a:lumOff val="3529"/>
            <a:alphaOff val="0"/>
          </a:schemeClr>
        </a:solidFill>
        <a:ln w="15875" cap="flat" cmpd="sng" algn="ctr">
          <a:solidFill>
            <a:schemeClr val="accent5">
              <a:hueOff val="150307"/>
              <a:satOff val="14400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0D91D-129D-4404-B140-4DC60A0897E4}">
      <dsp:nvSpPr>
        <dsp:cNvPr id="0" name=""/>
        <dsp:cNvSpPr/>
      </dsp:nvSpPr>
      <dsp:spPr>
        <a:xfrm>
          <a:off x="1709989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69095"/>
            <a:satOff val="16200"/>
            <a:lumOff val="3970"/>
            <a:alphaOff val="0"/>
          </a:schemeClr>
        </a:solidFill>
        <a:ln w="15875" cap="flat" cmpd="sng" algn="ctr">
          <a:solidFill>
            <a:schemeClr val="accent5">
              <a:hueOff val="169095"/>
              <a:satOff val="16200"/>
              <a:lumOff val="39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D38D5-537A-4805-AF60-847F56AEE838}">
      <dsp:nvSpPr>
        <dsp:cNvPr id="0" name=""/>
        <dsp:cNvSpPr/>
      </dsp:nvSpPr>
      <dsp:spPr>
        <a:xfrm>
          <a:off x="2516678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187884"/>
            <a:satOff val="18001"/>
            <a:lumOff val="4411"/>
            <a:alphaOff val="0"/>
          </a:schemeClr>
        </a:solidFill>
        <a:ln w="15875" cap="flat" cmpd="sng" algn="ctr">
          <a:solidFill>
            <a:schemeClr val="accent5">
              <a:hueOff val="187884"/>
              <a:satOff val="18001"/>
              <a:lumOff val="4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97970-04C5-469E-9929-DEDCEDA42E70}">
      <dsp:nvSpPr>
        <dsp:cNvPr id="0" name=""/>
        <dsp:cNvSpPr/>
      </dsp:nvSpPr>
      <dsp:spPr>
        <a:xfrm>
          <a:off x="3324004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06672"/>
            <a:satOff val="19801"/>
            <a:lumOff val="4853"/>
            <a:alphaOff val="0"/>
          </a:schemeClr>
        </a:solidFill>
        <a:ln w="15875" cap="flat" cmpd="sng" algn="ctr">
          <a:solidFill>
            <a:schemeClr val="accent5">
              <a:hueOff val="206672"/>
              <a:satOff val="19801"/>
              <a:lumOff val="48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F77FC-0775-42DF-A742-74D7DC0A0CB7}">
      <dsp:nvSpPr>
        <dsp:cNvPr id="0" name=""/>
        <dsp:cNvSpPr/>
      </dsp:nvSpPr>
      <dsp:spPr>
        <a:xfrm>
          <a:off x="4130693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25460"/>
            <a:satOff val="21601"/>
            <a:lumOff val="5294"/>
            <a:alphaOff val="0"/>
          </a:schemeClr>
        </a:solidFill>
        <a:ln w="15875" cap="flat" cmpd="sng" algn="ctr">
          <a:solidFill>
            <a:schemeClr val="accent5">
              <a:hueOff val="225460"/>
              <a:satOff val="21601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D18FF-DFC5-4F1E-952A-A85205CAFC8F}">
      <dsp:nvSpPr>
        <dsp:cNvPr id="0" name=""/>
        <dsp:cNvSpPr/>
      </dsp:nvSpPr>
      <dsp:spPr>
        <a:xfrm>
          <a:off x="4938020" y="2584136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44249"/>
            <a:satOff val="23401"/>
            <a:lumOff val="5735"/>
            <a:alphaOff val="0"/>
          </a:schemeClr>
        </a:solidFill>
        <a:ln w="15875" cap="flat" cmpd="sng" algn="ctr">
          <a:solidFill>
            <a:schemeClr val="accent5">
              <a:hueOff val="244249"/>
              <a:satOff val="23401"/>
              <a:lumOff val="57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A2A98-C6E8-40E1-AF2B-96177327CF79}">
      <dsp:nvSpPr>
        <dsp:cNvPr id="0" name=""/>
        <dsp:cNvSpPr/>
      </dsp:nvSpPr>
      <dsp:spPr>
        <a:xfrm>
          <a:off x="95973" y="2690419"/>
          <a:ext cx="5813899" cy="850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87884"/>
              <a:satOff val="18001"/>
              <a:lumOff val="4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3">
                  <a:lumMod val="50000"/>
                </a:schemeClr>
              </a:solidFill>
            </a:rPr>
            <a:t>SaaS – Software as a Service</a:t>
          </a:r>
        </a:p>
      </dsp:txBody>
      <dsp:txXfrm>
        <a:off x="95973" y="2690419"/>
        <a:ext cx="5813899" cy="850265"/>
      </dsp:txXfrm>
    </dsp:sp>
    <dsp:sp modelId="{FB9C16CB-7424-41AE-8899-B7BB0EAC1745}">
      <dsp:nvSpPr>
        <dsp:cNvPr id="0" name=""/>
        <dsp:cNvSpPr/>
      </dsp:nvSpPr>
      <dsp:spPr>
        <a:xfrm>
          <a:off x="95973" y="3761154"/>
          <a:ext cx="5739289" cy="52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i="1" kern="1200" dirty="0">
              <a:solidFill>
                <a:srgbClr val="51C3F9"/>
              </a:solidFill>
              <a:latin typeface="Franklin Gothic Book" panose="020F0502020204030204"/>
              <a:ea typeface="+mn-ea"/>
              <a:cs typeface="+mn-cs"/>
            </a:rPr>
            <a:t>Υπολογιστική Νέφους</a:t>
          </a:r>
          <a:endParaRPr lang="en-US" sz="1800" i="1" kern="1200" dirty="0">
            <a:solidFill>
              <a:srgbClr val="51C3F9"/>
            </a:solidFill>
            <a:latin typeface="Franklin Gothic Book" panose="020F0502020204030204"/>
            <a:ea typeface="+mn-ea"/>
            <a:cs typeface="+mn-cs"/>
          </a:endParaRPr>
        </a:p>
      </dsp:txBody>
      <dsp:txXfrm>
        <a:off x="95973" y="3761154"/>
        <a:ext cx="5739289" cy="521753"/>
      </dsp:txXfrm>
    </dsp:sp>
    <dsp:sp modelId="{84CDF966-6783-43F7-BA32-0F3F131AE911}">
      <dsp:nvSpPr>
        <dsp:cNvPr id="0" name=""/>
        <dsp:cNvSpPr/>
      </dsp:nvSpPr>
      <dsp:spPr>
        <a:xfrm>
          <a:off x="95973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63037"/>
            <a:satOff val="25201"/>
            <a:lumOff val="6176"/>
            <a:alphaOff val="0"/>
          </a:schemeClr>
        </a:solidFill>
        <a:ln w="15875" cap="flat" cmpd="sng" algn="ctr">
          <a:solidFill>
            <a:schemeClr val="accent5">
              <a:hueOff val="263037"/>
              <a:satOff val="25201"/>
              <a:lumOff val="6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7D745-02F9-406A-9302-B24AA8290821}">
      <dsp:nvSpPr>
        <dsp:cNvPr id="0" name=""/>
        <dsp:cNvSpPr/>
      </dsp:nvSpPr>
      <dsp:spPr>
        <a:xfrm>
          <a:off x="902662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281825"/>
            <a:satOff val="27001"/>
            <a:lumOff val="6617"/>
            <a:alphaOff val="0"/>
          </a:schemeClr>
        </a:solidFill>
        <a:ln w="15875" cap="flat" cmpd="sng" algn="ctr">
          <a:solidFill>
            <a:schemeClr val="accent5">
              <a:hueOff val="281825"/>
              <a:satOff val="27001"/>
              <a:lumOff val="6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C04CD-350A-4541-906B-9E0571F6B01D}">
      <dsp:nvSpPr>
        <dsp:cNvPr id="0" name=""/>
        <dsp:cNvSpPr/>
      </dsp:nvSpPr>
      <dsp:spPr>
        <a:xfrm>
          <a:off x="1709989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00614"/>
            <a:satOff val="28801"/>
            <a:lumOff val="7058"/>
            <a:alphaOff val="0"/>
          </a:schemeClr>
        </a:solidFill>
        <a:ln w="15875" cap="flat" cmpd="sng" algn="ctr">
          <a:solidFill>
            <a:schemeClr val="accent5">
              <a:hueOff val="300614"/>
              <a:satOff val="28801"/>
              <a:lumOff val="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AF8D4-40AD-4F13-88D1-9A701551E484}">
      <dsp:nvSpPr>
        <dsp:cNvPr id="0" name=""/>
        <dsp:cNvSpPr/>
      </dsp:nvSpPr>
      <dsp:spPr>
        <a:xfrm>
          <a:off x="2516678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19402"/>
            <a:satOff val="30601"/>
            <a:lumOff val="7500"/>
            <a:alphaOff val="0"/>
          </a:schemeClr>
        </a:solidFill>
        <a:ln w="15875" cap="flat" cmpd="sng" algn="ctr">
          <a:solidFill>
            <a:schemeClr val="accent5">
              <a:hueOff val="319402"/>
              <a:satOff val="30601"/>
              <a:lumOff val="7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8DFDA-2AC6-4C6A-9627-B1F451E6655A}">
      <dsp:nvSpPr>
        <dsp:cNvPr id="0" name=""/>
        <dsp:cNvSpPr/>
      </dsp:nvSpPr>
      <dsp:spPr>
        <a:xfrm>
          <a:off x="3324004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38190"/>
            <a:satOff val="32401"/>
            <a:lumOff val="7941"/>
            <a:alphaOff val="0"/>
          </a:schemeClr>
        </a:solidFill>
        <a:ln w="15875" cap="flat" cmpd="sng" algn="ctr">
          <a:solidFill>
            <a:schemeClr val="accent5">
              <a:hueOff val="338190"/>
              <a:satOff val="32401"/>
              <a:lumOff val="7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7F49-CB78-4BB5-A9B6-AC3D358E0873}">
      <dsp:nvSpPr>
        <dsp:cNvPr id="0" name=""/>
        <dsp:cNvSpPr/>
      </dsp:nvSpPr>
      <dsp:spPr>
        <a:xfrm>
          <a:off x="4130693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56979"/>
            <a:satOff val="34201"/>
            <a:lumOff val="8382"/>
            <a:alphaOff val="0"/>
          </a:schemeClr>
        </a:solidFill>
        <a:ln w="15875" cap="flat" cmpd="sng" algn="ctr">
          <a:solidFill>
            <a:schemeClr val="accent5">
              <a:hueOff val="356979"/>
              <a:satOff val="34201"/>
              <a:lumOff val="83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34654-BEBC-488D-898B-E45189A4424C}">
      <dsp:nvSpPr>
        <dsp:cNvPr id="0" name=""/>
        <dsp:cNvSpPr/>
      </dsp:nvSpPr>
      <dsp:spPr>
        <a:xfrm>
          <a:off x="4938020" y="4282908"/>
          <a:ext cx="1342993" cy="1062831"/>
        </a:xfrm>
        <a:prstGeom prst="chevron">
          <a:avLst>
            <a:gd name="adj" fmla="val 70610"/>
          </a:avLst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5875" cap="flat" cmpd="sng" algn="ctr">
          <a:solidFill>
            <a:schemeClr val="accent5">
              <a:hueOff val="375767"/>
              <a:satOff val="36001"/>
              <a:lumOff val="8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2EAE3-F395-4260-B957-F66AC1D511A8}">
      <dsp:nvSpPr>
        <dsp:cNvPr id="0" name=""/>
        <dsp:cNvSpPr/>
      </dsp:nvSpPr>
      <dsp:spPr>
        <a:xfrm>
          <a:off x="95973" y="4389191"/>
          <a:ext cx="5813899" cy="850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375767"/>
              <a:satOff val="36001"/>
              <a:lumOff val="8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6">
                  <a:lumMod val="50000"/>
                </a:schemeClr>
              </a:solidFill>
            </a:rPr>
            <a:t>Edge Computing</a:t>
          </a:r>
        </a:p>
      </dsp:txBody>
      <dsp:txXfrm>
        <a:off x="95973" y="4389191"/>
        <a:ext cx="5813899" cy="850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043D5-43A5-4F94-A911-E48EC7C6D0D2}">
      <dsp:nvSpPr>
        <dsp:cNvPr id="0" name=""/>
        <dsp:cNvSpPr/>
      </dsp:nvSpPr>
      <dsp:spPr>
        <a:xfrm rot="5400000">
          <a:off x="3349692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💫</a:t>
          </a:r>
          <a:br>
            <a:rPr lang="el-GR" sz="2000" kern="1200" dirty="0"/>
          </a:br>
          <a:r>
            <a:rPr lang="en-US" sz="2000" kern="1200" dirty="0" err="1"/>
            <a:t>ScrumBan</a:t>
          </a:r>
          <a:endParaRPr lang="en-US" sz="2000" kern="1200" dirty="0"/>
        </a:p>
      </dsp:txBody>
      <dsp:txXfrm rot="-5400000">
        <a:off x="3846269" y="432157"/>
        <a:ext cx="1482592" cy="1704143"/>
      </dsp:txXfrm>
    </dsp:sp>
    <dsp:sp modelId="{1A1C42C0-CE0B-4DD9-9298-0C15DD561B41}">
      <dsp:nvSpPr>
        <dsp:cNvPr id="0" name=""/>
        <dsp:cNvSpPr/>
      </dsp:nvSpPr>
      <dsp:spPr>
        <a:xfrm>
          <a:off x="5190445" y="624241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D8F36-2F42-4113-AB55-D9072763991B}">
      <dsp:nvSpPr>
        <dsp:cNvPr id="0" name=""/>
        <dsp:cNvSpPr/>
      </dsp:nvSpPr>
      <dsp:spPr>
        <a:xfrm rot="5400000">
          <a:off x="1073054" y="20728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329087"/>
            <a:satOff val="1426"/>
            <a:lumOff val="9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💥</a:t>
          </a:r>
          <a:br>
            <a:rPr lang="el-GR" sz="1800" kern="1200" dirty="0"/>
          </a:br>
          <a:r>
            <a:rPr lang="en-US" sz="1800" kern="1200" dirty="0"/>
            <a:t>Agile Methodology</a:t>
          </a:r>
        </a:p>
      </dsp:txBody>
      <dsp:txXfrm rot="-5400000">
        <a:off x="1569631" y="432157"/>
        <a:ext cx="1482592" cy="1704143"/>
      </dsp:txXfrm>
    </dsp:sp>
    <dsp:sp modelId="{4DF02276-9BAF-4FD2-8587-AF06A665BD46}">
      <dsp:nvSpPr>
        <dsp:cNvPr id="0" name=""/>
        <dsp:cNvSpPr/>
      </dsp:nvSpPr>
      <dsp:spPr>
        <a:xfrm rot="5400000">
          <a:off x="2177195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658174"/>
            <a:satOff val="2853"/>
            <a:lumOff val="1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⏩</a:t>
          </a:r>
          <a:br>
            <a:rPr lang="el-GR" sz="2000" kern="1200" dirty="0"/>
          </a:br>
          <a:r>
            <a:rPr lang="en-US" sz="2000" kern="1200" dirty="0"/>
            <a:t>3 sprints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accent6">
                  <a:lumMod val="20000"/>
                  <a:lumOff val="80000"/>
                </a:schemeClr>
              </a:solidFill>
            </a:rPr>
            <a:t>1. Web App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accent6">
                  <a:lumMod val="20000"/>
                  <a:lumOff val="80000"/>
                </a:schemeClr>
              </a:solidFill>
            </a:rPr>
            <a:t>2. Native App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accent6">
                  <a:lumMod val="20000"/>
                  <a:lumOff val="80000"/>
                </a:schemeClr>
              </a:solidFill>
            </a:rPr>
            <a:t>3. </a:t>
          </a:r>
          <a:r>
            <a:rPr lang="el-GR" sz="1600" i="1" kern="1200" dirty="0">
              <a:solidFill>
                <a:schemeClr val="accent6">
                  <a:lumMod val="20000"/>
                  <a:lumOff val="80000"/>
                </a:schemeClr>
              </a:solidFill>
            </a:rPr>
            <a:t>Συγγραφή</a:t>
          </a:r>
          <a:endParaRPr lang="en-US" sz="1600" i="1" kern="1200" dirty="0">
            <a:solidFill>
              <a:schemeClr val="accent6">
                <a:lumMod val="20000"/>
                <a:lumOff val="80000"/>
              </a:schemeClr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 rot="-5400000">
        <a:off x="2673772" y="2485370"/>
        <a:ext cx="1482592" cy="1704143"/>
      </dsp:txXfrm>
    </dsp:sp>
    <dsp:sp modelId="{13B3076A-F41E-468C-90E6-3F4E900362C4}">
      <dsp:nvSpPr>
        <dsp:cNvPr id="0" name=""/>
        <dsp:cNvSpPr/>
      </dsp:nvSpPr>
      <dsp:spPr>
        <a:xfrm>
          <a:off x="85005" y="2789223"/>
          <a:ext cx="2219756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E9435-0C89-4999-B3C7-5334EE1AC937}">
      <dsp:nvSpPr>
        <dsp:cNvPr id="0" name=""/>
        <dsp:cNvSpPr/>
      </dsp:nvSpPr>
      <dsp:spPr>
        <a:xfrm rot="5400000">
          <a:off x="4453833" y="2260500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7261"/>
            <a:satOff val="4279"/>
            <a:lumOff val="2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 dirty="0"/>
            <a:t>💬</a:t>
          </a:r>
          <a:br>
            <a:rPr lang="el-GR" sz="1900" kern="1200" dirty="0"/>
          </a:br>
          <a:r>
            <a:rPr lang="el-GR" sz="1900" kern="1200" dirty="0"/>
            <a:t>Καθημερινές συναντήσεις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-5400000">
        <a:off x="4950410" y="2485370"/>
        <a:ext cx="1482592" cy="1704143"/>
      </dsp:txXfrm>
    </dsp:sp>
    <dsp:sp modelId="{8D6049F7-4BF5-4DA3-8001-FB93415F1E4D}">
      <dsp:nvSpPr>
        <dsp:cNvPr id="0" name=""/>
        <dsp:cNvSpPr/>
      </dsp:nvSpPr>
      <dsp:spPr>
        <a:xfrm rot="5400000">
          <a:off x="3349692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316347"/>
            <a:satOff val="5706"/>
            <a:lumOff val="3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✅</a:t>
          </a:r>
          <a:br>
            <a:rPr lang="el-GR" sz="2000" kern="1200" dirty="0"/>
          </a:br>
          <a:r>
            <a:rPr lang="en-US" sz="2000" kern="1200" dirty="0"/>
            <a:t>Kanban Board</a:t>
          </a:r>
        </a:p>
      </dsp:txBody>
      <dsp:txXfrm rot="-5400000">
        <a:off x="3846269" y="4579237"/>
        <a:ext cx="1482592" cy="1704143"/>
      </dsp:txXfrm>
    </dsp:sp>
    <dsp:sp modelId="{C52634E0-0286-4D2F-ABD2-43733B5ABA84}">
      <dsp:nvSpPr>
        <dsp:cNvPr id="0" name=""/>
        <dsp:cNvSpPr/>
      </dsp:nvSpPr>
      <dsp:spPr>
        <a:xfrm>
          <a:off x="5190445" y="4954205"/>
          <a:ext cx="2293748" cy="12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D14F0-8F95-4951-8D31-57E622370C96}">
      <dsp:nvSpPr>
        <dsp:cNvPr id="0" name=""/>
        <dsp:cNvSpPr/>
      </dsp:nvSpPr>
      <dsp:spPr>
        <a:xfrm rot="5400000">
          <a:off x="1073054" y="4354367"/>
          <a:ext cx="2475747" cy="21538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l-GR" sz="2000" kern="1200" dirty="0"/>
          </a:br>
          <a:r>
            <a:rPr lang="el-GR" sz="2000" kern="1200" dirty="0"/>
            <a:t>👥</a:t>
          </a:r>
          <a:br>
            <a:rPr lang="el-GR" sz="2000" kern="1200" dirty="0"/>
          </a:br>
          <a:r>
            <a:rPr lang="en-US" sz="2000" kern="1200" dirty="0"/>
            <a:t>Pair Programming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 rot="-5400000">
        <a:off x="1569631" y="4579237"/>
        <a:ext cx="1482592" cy="17041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1A6E7-E7BA-4BE9-A108-4B85CE1EBFBE}">
      <dsp:nvSpPr>
        <dsp:cNvPr id="0" name=""/>
        <dsp:cNvSpPr/>
      </dsp:nvSpPr>
      <dsp:spPr>
        <a:xfrm>
          <a:off x="0" y="565043"/>
          <a:ext cx="2084174" cy="833669"/>
        </a:xfrm>
        <a:prstGeom prst="chevron">
          <a:avLst/>
        </a:prstGeom>
        <a:solidFill>
          <a:srgbClr val="F7DF1E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JavaScript </a:t>
          </a:r>
          <a:br>
            <a:rPr lang="en-US" sz="2200" kern="1200" dirty="0">
              <a:solidFill>
                <a:schemeClr val="tx1"/>
              </a:solidFill>
            </a:rPr>
          </a:br>
          <a:r>
            <a:rPr lang="en-US" sz="2200" kern="1200" dirty="0">
              <a:solidFill>
                <a:schemeClr val="tx1"/>
              </a:solidFill>
            </a:rPr>
            <a:t>TypeScript</a:t>
          </a:r>
        </a:p>
      </dsp:txBody>
      <dsp:txXfrm>
        <a:off x="416835" y="565043"/>
        <a:ext cx="1250505" cy="833669"/>
      </dsp:txXfrm>
    </dsp:sp>
    <dsp:sp modelId="{400E4690-5E71-4ACB-BE38-80D15D0C2408}">
      <dsp:nvSpPr>
        <dsp:cNvPr id="0" name=""/>
        <dsp:cNvSpPr/>
      </dsp:nvSpPr>
      <dsp:spPr>
        <a:xfrm>
          <a:off x="1757259" y="635908"/>
          <a:ext cx="1729864" cy="691945"/>
        </a:xfrm>
        <a:prstGeom prst="chevron">
          <a:avLst/>
        </a:prstGeom>
        <a:solidFill>
          <a:srgbClr val="FFFFCC"/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client’s side</a:t>
          </a:r>
        </a:p>
      </dsp:txBody>
      <dsp:txXfrm>
        <a:off x="2103232" y="635908"/>
        <a:ext cx="1037919" cy="691945"/>
      </dsp:txXfrm>
    </dsp:sp>
    <dsp:sp modelId="{21D74316-B752-45D1-81E2-0A911DE55281}">
      <dsp:nvSpPr>
        <dsp:cNvPr id="0" name=""/>
        <dsp:cNvSpPr/>
      </dsp:nvSpPr>
      <dsp:spPr>
        <a:xfrm>
          <a:off x="3244943" y="635908"/>
          <a:ext cx="1729864" cy="691945"/>
        </a:xfrm>
        <a:prstGeom prst="chevron">
          <a:avLst/>
        </a:prstGeom>
        <a:solidFill>
          <a:srgbClr val="FFFFCC"/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b="0" kern="1200" dirty="0"/>
            <a:t>Αποδοτικές βιβλιοθήκες νευρωνικών</a:t>
          </a:r>
          <a:endParaRPr lang="en-US" sz="1400" b="0" kern="1200" dirty="0"/>
        </a:p>
      </dsp:txBody>
      <dsp:txXfrm>
        <a:off x="3590916" y="635908"/>
        <a:ext cx="1037919" cy="691945"/>
      </dsp:txXfrm>
    </dsp:sp>
    <dsp:sp modelId="{AEA91B25-14F6-4FDB-872A-DDFE9427BE4F}">
      <dsp:nvSpPr>
        <dsp:cNvPr id="0" name=""/>
        <dsp:cNvSpPr/>
      </dsp:nvSpPr>
      <dsp:spPr>
        <a:xfrm>
          <a:off x="4732626" y="635908"/>
          <a:ext cx="1729864" cy="691945"/>
        </a:xfrm>
        <a:prstGeom prst="chevron">
          <a:avLst/>
        </a:prstGeom>
        <a:solidFill>
          <a:srgbClr val="FFFFCC"/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TypeScript </a:t>
          </a:r>
          <a:r>
            <a:rPr lang="el-GR" sz="1400" b="0" kern="1200" dirty="0"/>
            <a:t>για αυστηρότητα</a:t>
          </a:r>
          <a:r>
            <a:rPr lang="en-US" sz="1400" b="0" kern="1200" dirty="0"/>
            <a:t> </a:t>
          </a:r>
        </a:p>
      </dsp:txBody>
      <dsp:txXfrm>
        <a:off x="5078599" y="635908"/>
        <a:ext cx="1037919" cy="691945"/>
      </dsp:txXfrm>
    </dsp:sp>
    <dsp:sp modelId="{7AD3148E-EB6F-4E18-BEEE-F14F4D0BBCBA}">
      <dsp:nvSpPr>
        <dsp:cNvPr id="0" name=""/>
        <dsp:cNvSpPr/>
      </dsp:nvSpPr>
      <dsp:spPr>
        <a:xfrm>
          <a:off x="4062" y="2722446"/>
          <a:ext cx="2084174" cy="833669"/>
        </a:xfrm>
        <a:prstGeom prst="chevron">
          <a:avLst/>
        </a:prstGeom>
        <a:solidFill>
          <a:srgbClr val="22222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61DAFB"/>
              </a:solidFill>
            </a:rPr>
            <a:t>React</a:t>
          </a:r>
        </a:p>
      </dsp:txBody>
      <dsp:txXfrm>
        <a:off x="420897" y="2722446"/>
        <a:ext cx="1250505" cy="833669"/>
      </dsp:txXfrm>
    </dsp:sp>
    <dsp:sp modelId="{903EBAE4-DBCA-4E61-90DF-917B89EDC5D6}">
      <dsp:nvSpPr>
        <dsp:cNvPr id="0" name=""/>
        <dsp:cNvSpPr/>
      </dsp:nvSpPr>
      <dsp:spPr>
        <a:xfrm>
          <a:off x="1817294" y="2793308"/>
          <a:ext cx="1729864" cy="69194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Component based</a:t>
          </a:r>
        </a:p>
      </dsp:txBody>
      <dsp:txXfrm>
        <a:off x="2163267" y="2793308"/>
        <a:ext cx="1037919" cy="691945"/>
      </dsp:txXfrm>
    </dsp:sp>
    <dsp:sp modelId="{979D7BA3-67AF-4EC8-8C1B-CBB83119E385}">
      <dsp:nvSpPr>
        <dsp:cNvPr id="0" name=""/>
        <dsp:cNvSpPr/>
      </dsp:nvSpPr>
      <dsp:spPr>
        <a:xfrm>
          <a:off x="3304977" y="2793308"/>
          <a:ext cx="1729864" cy="69194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Declarative (DOM)</a:t>
          </a:r>
        </a:p>
      </dsp:txBody>
      <dsp:txXfrm>
        <a:off x="3650950" y="2793308"/>
        <a:ext cx="1037919" cy="691945"/>
      </dsp:txXfrm>
    </dsp:sp>
    <dsp:sp modelId="{9B28F6A8-EE96-4095-99D4-95B35BD30C6D}">
      <dsp:nvSpPr>
        <dsp:cNvPr id="0" name=""/>
        <dsp:cNvSpPr/>
      </dsp:nvSpPr>
      <dsp:spPr>
        <a:xfrm>
          <a:off x="4792660" y="2793308"/>
          <a:ext cx="1729864" cy="69194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GPU optimization </a:t>
          </a:r>
          <a:r>
            <a:rPr lang="en-US" sz="1200" b="1" kern="1200" dirty="0">
              <a:solidFill>
                <a:schemeClr val="bg1"/>
              </a:solidFill>
            </a:rPr>
            <a:t>(web workers)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5138633" y="2793308"/>
        <a:ext cx="1037919" cy="691945"/>
      </dsp:txXfrm>
    </dsp:sp>
    <dsp:sp modelId="{B245DA9D-41EA-4C08-A7F0-85995D01E993}">
      <dsp:nvSpPr>
        <dsp:cNvPr id="0" name=""/>
        <dsp:cNvSpPr/>
      </dsp:nvSpPr>
      <dsp:spPr>
        <a:xfrm>
          <a:off x="4062" y="4808188"/>
          <a:ext cx="2084174" cy="833669"/>
        </a:xfrm>
        <a:prstGeom prst="chevron">
          <a:avLst/>
        </a:prstGeom>
        <a:solidFill>
          <a:srgbClr val="04A5CF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React Native</a:t>
          </a:r>
        </a:p>
      </dsp:txBody>
      <dsp:txXfrm>
        <a:off x="420897" y="4808188"/>
        <a:ext cx="1250505" cy="833669"/>
      </dsp:txXfrm>
    </dsp:sp>
    <dsp:sp modelId="{B6326DF9-72FC-4CD8-8AA8-0D8D2EAB50A5}">
      <dsp:nvSpPr>
        <dsp:cNvPr id="0" name=""/>
        <dsp:cNvSpPr/>
      </dsp:nvSpPr>
      <dsp:spPr>
        <a:xfrm>
          <a:off x="1817294" y="4879050"/>
          <a:ext cx="1729864" cy="691945"/>
        </a:xfrm>
        <a:prstGeom prst="chevron">
          <a:avLst/>
        </a:prstGeom>
        <a:solidFill>
          <a:schemeClr val="accent4">
            <a:tint val="40000"/>
            <a:alpha val="90000"/>
            <a:hueOff val="1706044"/>
            <a:satOff val="6391"/>
            <a:lumOff val="825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1706044"/>
              <a:satOff val="6391"/>
              <a:lumOff val="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 dirty="0">
              <a:solidFill>
                <a:srgbClr val="002060"/>
              </a:solidFill>
            </a:rPr>
            <a:t>“Write once, </a:t>
          </a:r>
          <a:br>
            <a:rPr lang="en-US" sz="1400" b="0" i="1" kern="1200" dirty="0">
              <a:solidFill>
                <a:srgbClr val="002060"/>
              </a:solidFill>
            </a:rPr>
          </a:br>
          <a:r>
            <a:rPr lang="en-US" sz="1400" b="0" i="1" kern="1200" dirty="0">
              <a:solidFill>
                <a:srgbClr val="002060"/>
              </a:solidFill>
            </a:rPr>
            <a:t>Run Everywhere”</a:t>
          </a:r>
        </a:p>
      </dsp:txBody>
      <dsp:txXfrm>
        <a:off x="2163267" y="4879050"/>
        <a:ext cx="1037919" cy="691945"/>
      </dsp:txXfrm>
    </dsp:sp>
    <dsp:sp modelId="{7218D2E9-BD73-4A02-A274-162A8D3C5601}">
      <dsp:nvSpPr>
        <dsp:cNvPr id="0" name=""/>
        <dsp:cNvSpPr/>
      </dsp:nvSpPr>
      <dsp:spPr>
        <a:xfrm>
          <a:off x="3304977" y="4878967"/>
          <a:ext cx="1729864" cy="691945"/>
        </a:xfrm>
        <a:prstGeom prst="chevron">
          <a:avLst/>
        </a:prstGeom>
        <a:solidFill>
          <a:schemeClr val="accent4">
            <a:tint val="40000"/>
            <a:alpha val="90000"/>
            <a:hueOff val="1990385"/>
            <a:satOff val="7457"/>
            <a:lumOff val="963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1990385"/>
              <a:satOff val="7457"/>
              <a:lumOff val="9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0" kern="1200" dirty="0">
              <a:solidFill>
                <a:srgbClr val="002060"/>
              </a:solidFill>
            </a:rPr>
            <a:t>Αποδοτικό</a:t>
          </a:r>
          <a:endParaRPr lang="en-US" sz="1600" b="0" kern="1200" dirty="0">
            <a:solidFill>
              <a:srgbClr val="002060"/>
            </a:solidFill>
          </a:endParaRPr>
        </a:p>
      </dsp:txBody>
      <dsp:txXfrm>
        <a:off x="3650950" y="4878967"/>
        <a:ext cx="1037919" cy="691945"/>
      </dsp:txXfrm>
    </dsp:sp>
    <dsp:sp modelId="{90957B5F-AC9B-441F-909E-98E70C8FB998}">
      <dsp:nvSpPr>
        <dsp:cNvPr id="0" name=""/>
        <dsp:cNvSpPr/>
      </dsp:nvSpPr>
      <dsp:spPr>
        <a:xfrm>
          <a:off x="4792660" y="4879050"/>
          <a:ext cx="1729864" cy="691945"/>
        </a:xfrm>
        <a:prstGeom prst="chevron">
          <a:avLst/>
        </a:prstGeom>
        <a:solidFill>
          <a:schemeClr val="accent4">
            <a:tint val="40000"/>
            <a:alpha val="90000"/>
            <a:hueOff val="2274726"/>
            <a:satOff val="8522"/>
            <a:lumOff val="110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2274726"/>
              <a:satOff val="8522"/>
              <a:lumOff val="1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0" kern="1200" dirty="0">
              <a:solidFill>
                <a:srgbClr val="002060"/>
              </a:solidFill>
            </a:rPr>
            <a:t>Σαν το </a:t>
          </a:r>
          <a:r>
            <a:rPr lang="en-US" sz="1600" b="0" kern="1200" dirty="0">
              <a:solidFill>
                <a:srgbClr val="002060"/>
              </a:solidFill>
            </a:rPr>
            <a:t>React</a:t>
          </a:r>
        </a:p>
      </dsp:txBody>
      <dsp:txXfrm>
        <a:off x="5138633" y="4879050"/>
        <a:ext cx="1037919" cy="6919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A9E95-522C-43BC-9234-FA82AF943147}">
      <dsp:nvSpPr>
        <dsp:cNvPr id="0" name=""/>
        <dsp:cNvSpPr/>
      </dsp:nvSpPr>
      <dsp:spPr>
        <a:xfrm>
          <a:off x="0" y="-510496"/>
          <a:ext cx="11698014" cy="40907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A63C8-C91C-4022-AD27-4CDCB81A44F0}">
      <dsp:nvSpPr>
        <dsp:cNvPr id="0" name=""/>
        <dsp:cNvSpPr/>
      </dsp:nvSpPr>
      <dsp:spPr>
        <a:xfrm>
          <a:off x="353748" y="37463"/>
          <a:ext cx="3280584" cy="25786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10E0D-D994-4DB1-9031-D8CEEBBB5D82}">
      <dsp:nvSpPr>
        <dsp:cNvPr id="0" name=""/>
        <dsp:cNvSpPr/>
      </dsp:nvSpPr>
      <dsp:spPr>
        <a:xfrm rot="10800000">
          <a:off x="322222" y="2513131"/>
          <a:ext cx="3280584" cy="9191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Συναισθηματική Υπολογιστική</a:t>
          </a:r>
          <a:endParaRPr lang="en-US" sz="2800" kern="1200" dirty="0"/>
        </a:p>
      </dsp:txBody>
      <dsp:txXfrm rot="10800000">
        <a:off x="350490" y="2513131"/>
        <a:ext cx="3224048" cy="890925"/>
      </dsp:txXfrm>
    </dsp:sp>
    <dsp:sp modelId="{DA090F6B-860E-4826-82E2-A7BB48F00317}">
      <dsp:nvSpPr>
        <dsp:cNvPr id="0" name=""/>
        <dsp:cNvSpPr/>
      </dsp:nvSpPr>
      <dsp:spPr>
        <a:xfrm>
          <a:off x="3962391" y="527851"/>
          <a:ext cx="3773230" cy="30264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5C4E3-7ECF-4D4E-8C8E-0870201047F4}">
      <dsp:nvSpPr>
        <dsp:cNvPr id="0" name=""/>
        <dsp:cNvSpPr/>
      </dsp:nvSpPr>
      <dsp:spPr>
        <a:xfrm rot="10800000">
          <a:off x="4208714" y="3465824"/>
          <a:ext cx="3280584" cy="597031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822717"/>
            <a:satOff val="3566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 err="1"/>
            <a:t>Παιχνιδοποίηση</a:t>
          </a:r>
          <a:endParaRPr lang="en-US" sz="2100" kern="1200" dirty="0"/>
        </a:p>
      </dsp:txBody>
      <dsp:txXfrm rot="10800000">
        <a:off x="4227075" y="3465824"/>
        <a:ext cx="3243862" cy="578670"/>
      </dsp:txXfrm>
    </dsp:sp>
    <dsp:sp modelId="{07158B66-3663-4261-85E1-B891549460DE}">
      <dsp:nvSpPr>
        <dsp:cNvPr id="0" name=""/>
        <dsp:cNvSpPr/>
      </dsp:nvSpPr>
      <dsp:spPr>
        <a:xfrm>
          <a:off x="8063680" y="2"/>
          <a:ext cx="3280584" cy="25786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2E140-CF5A-4334-A013-0FC25742BB8C}">
      <dsp:nvSpPr>
        <dsp:cNvPr id="0" name=""/>
        <dsp:cNvSpPr/>
      </dsp:nvSpPr>
      <dsp:spPr>
        <a:xfrm rot="10800000">
          <a:off x="8074178" y="2380297"/>
          <a:ext cx="3280584" cy="109630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Μικτή Πραγματικότητα</a:t>
          </a:r>
          <a:endParaRPr lang="en-US" sz="2800" kern="1200" dirty="0"/>
        </a:p>
      </dsp:txBody>
      <dsp:txXfrm rot="10800000">
        <a:off x="8107893" y="2380297"/>
        <a:ext cx="3213154" cy="10625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0F661-E2D1-4B94-BBFC-BF5412B4EB1B}">
      <dsp:nvSpPr>
        <dsp:cNvPr id="0" name=""/>
        <dsp:cNvSpPr/>
      </dsp:nvSpPr>
      <dsp:spPr>
        <a:xfrm>
          <a:off x="4770127" y="2003373"/>
          <a:ext cx="2306947" cy="2085549"/>
        </a:xfrm>
        <a:prstGeom prst="ellipse">
          <a:avLst/>
        </a:prstGeom>
        <a:solidFill>
          <a:schemeClr val="accent5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physAI</a:t>
          </a:r>
          <a:endParaRPr lang="en-US" sz="4400" kern="1200" dirty="0"/>
        </a:p>
      </dsp:txBody>
      <dsp:txXfrm>
        <a:off x="5107972" y="2308795"/>
        <a:ext cx="1631257" cy="1474705"/>
      </dsp:txXfrm>
    </dsp:sp>
    <dsp:sp modelId="{C1B54FBD-39E4-4365-B95C-23DE27B8CEC0}">
      <dsp:nvSpPr>
        <dsp:cNvPr id="0" name=""/>
        <dsp:cNvSpPr/>
      </dsp:nvSpPr>
      <dsp:spPr>
        <a:xfrm rot="9625176">
          <a:off x="2808965" y="3769916"/>
          <a:ext cx="2102036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102036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807432" y="3727622"/>
        <a:ext cx="105101" cy="105101"/>
      </dsp:txXfrm>
    </dsp:sp>
    <dsp:sp modelId="{41AB0AD1-F261-4E1B-A6AB-24520E89A1D4}">
      <dsp:nvSpPr>
        <dsp:cNvPr id="0" name=""/>
        <dsp:cNvSpPr/>
      </dsp:nvSpPr>
      <dsp:spPr>
        <a:xfrm>
          <a:off x="71892" y="3559076"/>
          <a:ext cx="2956104" cy="20855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Αλληλεπίδραση Ανθρώπου Υπολογιστή</a:t>
          </a:r>
          <a:endParaRPr lang="en-US" sz="2400" kern="1200" dirty="0"/>
        </a:p>
      </dsp:txBody>
      <dsp:txXfrm>
        <a:off x="504803" y="3864498"/>
        <a:ext cx="2090282" cy="1474705"/>
      </dsp:txXfrm>
    </dsp:sp>
    <dsp:sp modelId="{46CAEBE3-DC86-481E-AEC0-ECBEC320AB2F}">
      <dsp:nvSpPr>
        <dsp:cNvPr id="0" name=""/>
        <dsp:cNvSpPr/>
      </dsp:nvSpPr>
      <dsp:spPr>
        <a:xfrm rot="566515">
          <a:off x="7041540" y="3424347"/>
          <a:ext cx="2435868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435868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98578" y="3373708"/>
        <a:ext cx="121793" cy="121793"/>
      </dsp:txXfrm>
    </dsp:sp>
    <dsp:sp modelId="{58A695AF-98E9-4245-B318-F351F3193514}">
      <dsp:nvSpPr>
        <dsp:cNvPr id="0" name=""/>
        <dsp:cNvSpPr/>
      </dsp:nvSpPr>
      <dsp:spPr>
        <a:xfrm>
          <a:off x="9433657" y="2803782"/>
          <a:ext cx="2605942" cy="20855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Επίδοση Υπολογιστικών Συστημάτων</a:t>
          </a:r>
          <a:endParaRPr lang="en-US" sz="2400" kern="1200" dirty="0"/>
        </a:p>
      </dsp:txBody>
      <dsp:txXfrm>
        <a:off x="9815288" y="3109204"/>
        <a:ext cx="1842680" cy="1474705"/>
      </dsp:txXfrm>
    </dsp:sp>
    <dsp:sp modelId="{660162FF-E3E3-4776-BF53-DC4AF35CF479}">
      <dsp:nvSpPr>
        <dsp:cNvPr id="0" name=""/>
        <dsp:cNvSpPr/>
      </dsp:nvSpPr>
      <dsp:spPr>
        <a:xfrm rot="2601974">
          <a:off x="6627218" y="4025503"/>
          <a:ext cx="688209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688209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54117" y="4018555"/>
        <a:ext cx="34410" cy="34410"/>
      </dsp:txXfrm>
    </dsp:sp>
    <dsp:sp modelId="{39323E01-02DE-40AF-A4AF-E28A2399502C}">
      <dsp:nvSpPr>
        <dsp:cNvPr id="0" name=""/>
        <dsp:cNvSpPr/>
      </dsp:nvSpPr>
      <dsp:spPr>
        <a:xfrm>
          <a:off x="6809438" y="4006746"/>
          <a:ext cx="2470344" cy="20855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Λειτουργικά Συστήματα</a:t>
          </a:r>
          <a:endParaRPr lang="en-US" sz="2400" kern="1200" dirty="0"/>
        </a:p>
      </dsp:txBody>
      <dsp:txXfrm>
        <a:off x="7171212" y="4312168"/>
        <a:ext cx="1746796" cy="1474705"/>
      </dsp:txXfrm>
    </dsp:sp>
    <dsp:sp modelId="{DFD45354-3951-4F84-B7E8-ABD1620F6D5C}">
      <dsp:nvSpPr>
        <dsp:cNvPr id="0" name=""/>
        <dsp:cNvSpPr/>
      </dsp:nvSpPr>
      <dsp:spPr>
        <a:xfrm rot="11545088">
          <a:off x="2028312" y="2487254"/>
          <a:ext cx="2807421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807421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361837" y="2427326"/>
        <a:ext cx="140371" cy="140371"/>
      </dsp:txXfrm>
    </dsp:sp>
    <dsp:sp modelId="{2C6CAA08-48C9-4E80-9B0F-09578DF5C385}">
      <dsp:nvSpPr>
        <dsp:cNvPr id="0" name=""/>
        <dsp:cNvSpPr/>
      </dsp:nvSpPr>
      <dsp:spPr>
        <a:xfrm>
          <a:off x="0" y="928634"/>
          <a:ext cx="2085549" cy="20855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Νευρωνικά Δίκτυα</a:t>
          </a:r>
          <a:endParaRPr lang="en-US" sz="2400" kern="1200" dirty="0"/>
        </a:p>
      </dsp:txBody>
      <dsp:txXfrm>
        <a:off x="305422" y="1234056"/>
        <a:ext cx="1474705" cy="1474705"/>
      </dsp:txXfrm>
    </dsp:sp>
    <dsp:sp modelId="{8FD0947E-43E8-4AEB-8228-D745007497DA}">
      <dsp:nvSpPr>
        <dsp:cNvPr id="0" name=""/>
        <dsp:cNvSpPr/>
      </dsp:nvSpPr>
      <dsp:spPr>
        <a:xfrm rot="7830783">
          <a:off x="4556307" y="4166289"/>
          <a:ext cx="802791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802791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937634" y="4156477"/>
        <a:ext cx="40139" cy="40139"/>
      </dsp:txXfrm>
    </dsp:sp>
    <dsp:sp modelId="{8EAD8250-B1DA-4471-A818-915BCB3EE30E}">
      <dsp:nvSpPr>
        <dsp:cNvPr id="0" name=""/>
        <dsp:cNvSpPr/>
      </dsp:nvSpPr>
      <dsp:spPr>
        <a:xfrm>
          <a:off x="2976765" y="4231714"/>
          <a:ext cx="2085549" cy="20855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Τεχνολογία Πολυμέσων</a:t>
          </a:r>
          <a:endParaRPr lang="en-US" sz="2400" kern="1200" dirty="0"/>
        </a:p>
      </dsp:txBody>
      <dsp:txXfrm>
        <a:off x="3282187" y="4537136"/>
        <a:ext cx="1474705" cy="1474705"/>
      </dsp:txXfrm>
    </dsp:sp>
    <dsp:sp modelId="{7D323054-D5AB-4985-9FC8-C961C1F7FE54}">
      <dsp:nvSpPr>
        <dsp:cNvPr id="0" name=""/>
        <dsp:cNvSpPr/>
      </dsp:nvSpPr>
      <dsp:spPr>
        <a:xfrm rot="19307106">
          <a:off x="6676783" y="2014313"/>
          <a:ext cx="1088633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1088633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93884" y="1997354"/>
        <a:ext cx="54431" cy="54431"/>
      </dsp:txXfrm>
    </dsp:sp>
    <dsp:sp modelId="{23E21C51-C433-41D0-A803-8773A4487DFE}">
      <dsp:nvSpPr>
        <dsp:cNvPr id="0" name=""/>
        <dsp:cNvSpPr/>
      </dsp:nvSpPr>
      <dsp:spPr>
        <a:xfrm>
          <a:off x="7425296" y="0"/>
          <a:ext cx="2085549" cy="20855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Τεχνολογία Λογισμικού</a:t>
          </a:r>
          <a:endParaRPr lang="en-US" sz="2400" kern="1200" dirty="0"/>
        </a:p>
      </dsp:txBody>
      <dsp:txXfrm>
        <a:off x="7730718" y="305422"/>
        <a:ext cx="1474705" cy="1474705"/>
      </dsp:txXfrm>
    </dsp:sp>
    <dsp:sp modelId="{50DA18C4-7D9A-404B-9915-D00EDF0CC855}">
      <dsp:nvSpPr>
        <dsp:cNvPr id="0" name=""/>
        <dsp:cNvSpPr/>
      </dsp:nvSpPr>
      <dsp:spPr>
        <a:xfrm rot="20508714">
          <a:off x="6937330" y="2240086"/>
          <a:ext cx="2816836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2816836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275328" y="2179922"/>
        <a:ext cx="140841" cy="140841"/>
      </dsp:txXfrm>
    </dsp:sp>
    <dsp:sp modelId="{55C62B5C-37BC-46D8-9256-BA1EB3CD340D}">
      <dsp:nvSpPr>
        <dsp:cNvPr id="0" name=""/>
        <dsp:cNvSpPr/>
      </dsp:nvSpPr>
      <dsp:spPr>
        <a:xfrm>
          <a:off x="9631698" y="442459"/>
          <a:ext cx="2085549" cy="20855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Τεχνολογία Ανάπτυξης Λογισμικού Υπηρεσιών</a:t>
          </a:r>
          <a:endParaRPr lang="en-US" sz="2400" kern="1200" dirty="0"/>
        </a:p>
      </dsp:txBody>
      <dsp:txXfrm>
        <a:off x="9937120" y="747881"/>
        <a:ext cx="1474705" cy="1474705"/>
      </dsp:txXfrm>
    </dsp:sp>
    <dsp:sp modelId="{A5572B9E-8182-4995-BA76-7367CDC19E48}">
      <dsp:nvSpPr>
        <dsp:cNvPr id="0" name=""/>
        <dsp:cNvSpPr/>
      </dsp:nvSpPr>
      <dsp:spPr>
        <a:xfrm rot="12937689">
          <a:off x="3899568" y="2028151"/>
          <a:ext cx="1235795" cy="20514"/>
        </a:xfrm>
        <a:custGeom>
          <a:avLst/>
          <a:gdLst/>
          <a:ahLst/>
          <a:cxnLst/>
          <a:rect l="0" t="0" r="0" b="0"/>
          <a:pathLst>
            <a:path>
              <a:moveTo>
                <a:pt x="0" y="10257"/>
              </a:moveTo>
              <a:lnTo>
                <a:pt x="1235795" y="1025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486571" y="2007514"/>
        <a:ext cx="61789" cy="61789"/>
      </dsp:txXfrm>
    </dsp:sp>
    <dsp:sp modelId="{807D17D5-C512-4E8D-8919-B1749817411B}">
      <dsp:nvSpPr>
        <dsp:cNvPr id="0" name=""/>
        <dsp:cNvSpPr/>
      </dsp:nvSpPr>
      <dsp:spPr>
        <a:xfrm>
          <a:off x="2009244" y="0"/>
          <a:ext cx="2237955" cy="20855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kern="1200" dirty="0"/>
            <a:t>Τεχνητή Νοημοσύνη</a:t>
          </a:r>
          <a:endParaRPr lang="en-US" sz="2400" kern="1200" dirty="0"/>
        </a:p>
      </dsp:txBody>
      <dsp:txXfrm>
        <a:off x="2336985" y="305422"/>
        <a:ext cx="1582473" cy="1474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8B08D-543F-45E6-9F88-DDE124001497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E55F8-4BAA-455C-A6CD-C1C7E6EF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E55F8-4BAA-455C-A6CD-C1C7E6EFCD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49FC-DA42-446C-B235-3D2663DE730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49FC-DA42-446C-B235-3D2663DE7303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45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FBB0-C09C-4FCE-9980-98B6435C56C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88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CF55-84E7-4223-A577-367B484B60D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70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C4FC-982F-4EDA-809B-817AEEA9300B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84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7770-F0A0-46A6-83B7-5971B545EAE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58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A512-5B37-4ECA-89AC-5195D79B02A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68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798E-8BC3-43D5-9DD2-EDC533E747C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29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67E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C76E9372-E994-4739-A04D-825D0B02FF3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03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67E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7A1995-4016-4FC8-972B-0E6DAE2D0341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9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FBB0-C09C-4FCE-9980-98B6435C56C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CF55-84E7-4223-A577-367B484B60D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C4FC-982F-4EDA-809B-817AEEA9300B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7770-F0A0-46A6-83B7-5971B545EAE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A512-5B37-4ECA-89AC-5195D79B02AC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798E-8BC3-43D5-9DD2-EDC533E747C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C76E9372-E994-4739-A04D-825D0B02FF3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7A1995-4016-4FC8-972B-0E6DAE2D0341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2B54A3CE-0668-42D0-A086-AC6DEC64A514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2B54A3CE-0668-42D0-A086-AC6DEC64A514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6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F2167BC3-95BF-4B41-9413-2D71C5CFD503}"/>
              </a:ext>
            </a:extLst>
          </p:cNvPr>
          <p:cNvSpPr/>
          <p:nvPr/>
        </p:nvSpPr>
        <p:spPr>
          <a:xfrm rot="10800000" flipH="1">
            <a:off x="-85725" y="4806312"/>
            <a:ext cx="12363449" cy="209504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20493"/>
              <a:gd name="connsiteX1" fmla="*/ 21600 w 21600"/>
              <a:gd name="connsiteY1" fmla="*/ 0 h 20493"/>
              <a:gd name="connsiteX2" fmla="*/ 21600 w 21600"/>
              <a:gd name="connsiteY2" fmla="*/ 17322 h 20493"/>
              <a:gd name="connsiteX3" fmla="*/ 0 w 21600"/>
              <a:gd name="connsiteY3" fmla="*/ 20172 h 20493"/>
              <a:gd name="connsiteX4" fmla="*/ 0 w 21600"/>
              <a:gd name="connsiteY4" fmla="*/ 0 h 20493"/>
              <a:gd name="connsiteX0" fmla="*/ 0 w 21600"/>
              <a:gd name="connsiteY0" fmla="*/ 0 h 19545"/>
              <a:gd name="connsiteX1" fmla="*/ 21600 w 21600"/>
              <a:gd name="connsiteY1" fmla="*/ 0 h 19545"/>
              <a:gd name="connsiteX2" fmla="*/ 21600 w 21600"/>
              <a:gd name="connsiteY2" fmla="*/ 17322 h 19545"/>
              <a:gd name="connsiteX3" fmla="*/ 60 w 21600"/>
              <a:gd name="connsiteY3" fmla="*/ 19150 h 19545"/>
              <a:gd name="connsiteX4" fmla="*/ 0 w 21600"/>
              <a:gd name="connsiteY4" fmla="*/ 0 h 19545"/>
              <a:gd name="connsiteX0" fmla="*/ 91 w 21691"/>
              <a:gd name="connsiteY0" fmla="*/ 0 h 19630"/>
              <a:gd name="connsiteX1" fmla="*/ 21691 w 21691"/>
              <a:gd name="connsiteY1" fmla="*/ 0 h 19630"/>
              <a:gd name="connsiteX2" fmla="*/ 21691 w 21691"/>
              <a:gd name="connsiteY2" fmla="*/ 17322 h 19630"/>
              <a:gd name="connsiteX3" fmla="*/ 2 w 21691"/>
              <a:gd name="connsiteY3" fmla="*/ 19243 h 19630"/>
              <a:gd name="connsiteX4" fmla="*/ 91 w 21691"/>
              <a:gd name="connsiteY4" fmla="*/ 0 h 1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1" h="19630">
                <a:moveTo>
                  <a:pt x="91" y="0"/>
                </a:moveTo>
                <a:lnTo>
                  <a:pt x="21691" y="0"/>
                </a:lnTo>
                <a:lnTo>
                  <a:pt x="21691" y="17322"/>
                </a:lnTo>
                <a:cubicBezTo>
                  <a:pt x="10891" y="17322"/>
                  <a:pt x="11309" y="20763"/>
                  <a:pt x="2" y="19243"/>
                </a:cubicBezTo>
                <a:cubicBezTo>
                  <a:pt x="-18" y="12860"/>
                  <a:pt x="111" y="6383"/>
                  <a:pt x="91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179" y="1384937"/>
            <a:ext cx="7152046" cy="2430297"/>
          </a:xfrm>
        </p:spPr>
        <p:txBody>
          <a:bodyPr>
            <a:noAutofit/>
          </a:bodyPr>
          <a:lstStyle/>
          <a:p>
            <a:r>
              <a:rPr lang="el-GR" sz="4400" dirty="0">
                <a:solidFill>
                  <a:schemeClr val="accent5">
                    <a:lumMod val="50000"/>
                  </a:schemeClr>
                </a:solidFill>
              </a:rPr>
              <a:t>Ανάλυση συμμόρφωσης σε κινητικές ασκήσεις με χρήση τεχνικών μηχανικής μάθησης</a:t>
            </a:r>
            <a:endParaRPr lang="en-US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179" y="3815234"/>
            <a:ext cx="5636108" cy="694180"/>
          </a:xfrm>
        </p:spPr>
        <p:txBody>
          <a:bodyPr>
            <a:normAutofit fontScale="92500" lnSpcReduction="10000"/>
          </a:bodyPr>
          <a:lstStyle/>
          <a:p>
            <a:r>
              <a:rPr lang="el-GR" sz="1900" cap="none" dirty="0">
                <a:solidFill>
                  <a:schemeClr val="accent6"/>
                </a:solidFill>
              </a:rPr>
              <a:t>Στυλιανός Κανδυλάκης </a:t>
            </a:r>
            <a:r>
              <a:rPr lang="en-US" sz="1900" cap="none" dirty="0">
                <a:solidFill>
                  <a:schemeClr val="accent6"/>
                </a:solidFill>
              </a:rPr>
              <a:t>el17088</a:t>
            </a:r>
            <a:br>
              <a:rPr lang="en-US" sz="1900" cap="none" dirty="0">
                <a:solidFill>
                  <a:schemeClr val="accent6"/>
                </a:solidFill>
              </a:rPr>
            </a:br>
            <a:r>
              <a:rPr lang="el-GR" sz="1900" cap="none" dirty="0">
                <a:solidFill>
                  <a:schemeClr val="accent6"/>
                </a:solidFill>
              </a:rPr>
              <a:t>Χρήστος (Κίτσος) Ορφανόπουλος </a:t>
            </a:r>
            <a:r>
              <a:rPr lang="en-US" sz="1900" cap="none" dirty="0">
                <a:solidFill>
                  <a:schemeClr val="accent6"/>
                </a:solidFill>
              </a:rPr>
              <a:t>el17025</a:t>
            </a:r>
            <a:endParaRPr lang="el-GR" sz="1900" cap="none" dirty="0">
              <a:solidFill>
                <a:schemeClr val="accent6"/>
              </a:solidFill>
            </a:endParaRP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9243377-F198-4C48-BA07-917075BF1D5D}"/>
              </a:ext>
            </a:extLst>
          </p:cNvPr>
          <p:cNvSpPr txBox="1">
            <a:spLocks/>
          </p:cNvSpPr>
          <p:nvPr/>
        </p:nvSpPr>
        <p:spPr>
          <a:xfrm>
            <a:off x="415660" y="5304186"/>
            <a:ext cx="6511451" cy="1149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32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παρουσίαση διπλωματικής εργασίας</a:t>
            </a:r>
            <a:br>
              <a:rPr lang="en-US" sz="32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l-GR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Τετάρτη 29 Ιουνίου 2022</a:t>
            </a:r>
            <a:endParaRPr lang="el-G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Εθνικό Μετσόβιο Πολυτεχνείο - Βικιπαίδεια">
            <a:extLst>
              <a:ext uri="{FF2B5EF4-FFF2-40B4-BE49-F238E27FC236}">
                <a16:creationId xmlns:a16="http://schemas.microsoft.com/office/drawing/2014/main" id="{BB7069D1-4B12-4ED0-A551-569D2EC1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62" y="170137"/>
            <a:ext cx="718088" cy="71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BA6201-F0F7-40D3-9ACA-49FE1981F0A3}"/>
              </a:ext>
            </a:extLst>
          </p:cNvPr>
          <p:cNvSpPr txBox="1"/>
          <p:nvPr/>
        </p:nvSpPr>
        <p:spPr>
          <a:xfrm>
            <a:off x="927496" y="123379"/>
            <a:ext cx="60946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Εθνικό Μετσόβιο Πολυτεχνείο</a:t>
            </a:r>
            <a:br>
              <a:rPr lang="el-G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Σχολή Ηλεκτρολόγων Μηχανικών &amp; Μηχανικών Υπολογιστών</a:t>
            </a:r>
            <a:br>
              <a:rPr lang="el-G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Τομέας Τεχνολογίας Πληροφορικής &amp; Υπολογιστών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DF8C9-C25B-E275-B158-3EC6C05B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895" y="123379"/>
            <a:ext cx="4350743" cy="645415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014E95-22D8-1690-D72D-A5E2AF41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0D16-74D1-4436-B4F0-C556053B5618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8EE1D-B5BC-95E9-F9CE-5CEEADB00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8CA055-014F-5E78-11D1-C8EE28FF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</a:t>
            </a:r>
            <a:r>
              <a:rPr lang="el-GR" sz="2000" b="1" u="sng" dirty="0"/>
              <a:t>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20" y="261864"/>
            <a:ext cx="7145794" cy="438370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diagram </a:t>
            </a:r>
            <a:r>
              <a:rPr lang="el-G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πλήρους εφαρμογής</a:t>
            </a:r>
            <a:endParaRPr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65DFE-75A4-7702-9F05-89156BF8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66" y="937142"/>
            <a:ext cx="5117416" cy="531125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3D9AA6E-BCE9-1839-A4CA-263AA7A6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03" y="517780"/>
            <a:ext cx="3809664" cy="2093975"/>
          </a:xfrm>
        </p:spPr>
        <p:txBody>
          <a:bodyPr>
            <a:noAutofit/>
          </a:bodyPr>
          <a:lstStyle/>
          <a:p>
            <a:r>
              <a:rPr lang="el-G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και αξιολόγηση ασκήσεων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6772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3BC844-CB67-09A7-84D1-0C376485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 diagram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5C44457-DAE7-18B1-2A02-5573C50A6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86195"/>
            <a:ext cx="10058400" cy="36047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292A9-7BE8-052D-769A-330029FB5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9372-E994-4739-A04D-825D0B02FF3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77FB-52B5-8468-FAF8-3AD09028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13367-64BA-D23D-1875-5C406543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453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E96D1B-15E0-66AE-D920-611D89631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8350" y="46037"/>
            <a:ext cx="3086100" cy="6858001"/>
          </a:xfrm>
          <a:ln>
            <a:solidFill>
              <a:schemeClr val="tx1"/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sz="2000" b="1" u="sng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54523B-12D4-66C9-DB2F-1E43E6EB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517780"/>
            <a:ext cx="3809664" cy="2093975"/>
          </a:xfrm>
        </p:spPr>
        <p:txBody>
          <a:bodyPr>
            <a:noAutofit/>
          </a:bodyPr>
          <a:lstStyle/>
          <a:p>
            <a:r>
              <a:rPr lang="el-G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και αξιολόγηση ασκήσεων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FF2F53-FA56-C33A-6871-3B5C72C5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641" y="0"/>
            <a:ext cx="30861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917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sz="2000" b="1" u="sng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54523B-12D4-66C9-DB2F-1E43E6EB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517780"/>
            <a:ext cx="3809664" cy="2093975"/>
          </a:xfrm>
        </p:spPr>
        <p:txBody>
          <a:bodyPr>
            <a:noAutofit/>
          </a:bodyPr>
          <a:lstStyle/>
          <a:p>
            <a:r>
              <a:rPr lang="el-G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και αξιολόγηση ασκήσεων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4CAF84-6A55-4D17-8134-9B1A9C942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8702" y="0"/>
            <a:ext cx="3086100" cy="685800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71A09B-A9BF-287F-E088-80D6DAC1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47" y="-46356"/>
            <a:ext cx="3106960" cy="690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4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sz="2000" b="1" u="sng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54523B-12D4-66C9-DB2F-1E43E6EB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517780"/>
            <a:ext cx="3809664" cy="2093975"/>
          </a:xfrm>
        </p:spPr>
        <p:txBody>
          <a:bodyPr>
            <a:noAutofit/>
          </a:bodyPr>
          <a:lstStyle/>
          <a:p>
            <a:r>
              <a:rPr lang="el-G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και αξιολόγηση ασκήσεων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EC0898-F128-091A-49A3-4C28CD5D3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E67DC7-8CA4-938C-8EBB-9348B761C6F8}"/>
              </a:ext>
            </a:extLst>
          </p:cNvPr>
          <p:cNvGrpSpPr/>
          <p:nvPr/>
        </p:nvGrpSpPr>
        <p:grpSpPr>
          <a:xfrm>
            <a:off x="8578935" y="0"/>
            <a:ext cx="3194657" cy="6858000"/>
            <a:chOff x="0" y="0"/>
            <a:chExt cx="2915920" cy="647954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75B5E6-78DC-833C-18DE-44FCC42D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915920" cy="647954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4DBF70-B3EB-B330-2459-E04BAEBD5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2753" y="5121519"/>
              <a:ext cx="2825115" cy="135499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F310913-06A0-9EFC-B54B-2BEE7E723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20" y="0"/>
            <a:ext cx="3085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6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sz="2000" b="1" u="sng" dirty="0"/>
              <a:t>Live </a:t>
            </a:r>
            <a:r>
              <a:rPr lang="el-GR" sz="2000" b="1" u="sng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3CFE07-AFB4-A380-81BF-509FECF42178}"/>
              </a:ext>
            </a:extLst>
          </p:cNvPr>
          <p:cNvSpPr txBox="1">
            <a:spLocks/>
          </p:cNvSpPr>
          <p:nvPr/>
        </p:nvSpPr>
        <p:spPr>
          <a:xfrm>
            <a:off x="643703" y="517780"/>
            <a:ext cx="3809664" cy="2093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και αξιολόγηση ασκήσεων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200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9044B97-DD63-50F4-C336-EE1F2BA2C7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995" b="1799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CD9DF1-0767-1675-57E0-B67A5B6F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849080"/>
            <a:ext cx="10113645" cy="743682"/>
          </a:xfrm>
        </p:spPr>
        <p:txBody>
          <a:bodyPr/>
          <a:lstStyle/>
          <a:p>
            <a:r>
              <a:rPr lang="el-G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Νευρωνικά Δίκτυα για αναγνώριση στάσης σώματος</a:t>
            </a:r>
            <a:br>
              <a:rPr lang="el-GR" sz="2800" dirty="0"/>
            </a:b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Σύγκριση &amp; βελτιστοποίηση παραμέτρων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00FE6-0682-A129-0144-3B9C39410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l-GR" i="1" dirty="0"/>
              <a:t>Στυλιανός Κανδυλάκης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AAF65-2E6D-D20E-7244-02762244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A1995-4016-4FC8-972B-0E6DAE2D0341}" type="datetime1">
              <a:rPr kumimoji="0" lang="el-GR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27/6/2022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6F26-5AF0-03CA-9E3B-2AFE307C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F8CF3-6712-67E9-F954-465D66E3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52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2" y="225551"/>
            <a:ext cx="4416552" cy="2101215"/>
          </a:xfrm>
        </p:spPr>
        <p:txBody>
          <a:bodyPr>
            <a:normAutofit/>
          </a:bodyPr>
          <a:lstStyle/>
          <a:p>
            <a:r>
              <a:rPr lang="el-G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Νευρωνικά Δίκτυα για αναγνώριση στάσης σώματος</a:t>
            </a:r>
            <a:br>
              <a:rPr lang="el-GR" sz="3200" dirty="0"/>
            </a:br>
            <a:r>
              <a:rPr lang="el-GR" sz="2400" dirty="0">
                <a:solidFill>
                  <a:schemeClr val="tx2">
                    <a:lumMod val="50000"/>
                  </a:schemeClr>
                </a:solidFill>
              </a:rPr>
              <a:t>Σύγκριση &amp; βελτιστοποίηση παραμέτρων</a:t>
            </a: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361B4-D142-425F-8630-E95303C1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1186774"/>
            <a:ext cx="5928344" cy="4697045"/>
          </a:xfrm>
        </p:spPr>
        <p:txBody>
          <a:bodyPr>
            <a:normAutofit/>
          </a:bodyPr>
          <a:lstStyle/>
          <a:p>
            <a:r>
              <a:rPr lang="el-GR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Πρόκειτα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ι για </a:t>
            </a:r>
            <a:r>
              <a:rPr lang="en-US" sz="3600" b="1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κακόβουλες επεμβάσεις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  <a:ea typeface="Microsoft YaHei"/>
              </a:rPr>
              <a:t> 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στο υλικό (hardware) ολοκληρωμένων κυκλώματων (IC) με στόχο ή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αχρηστευθού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ή</a:t>
            </a:r>
            <a:r>
              <a:rPr lang="el-GR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να α</a:t>
            </a:r>
            <a:r>
              <a:rPr lang="en-US" sz="3600" b="1" spc="-1" dirty="0" err="1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λλοιωθούν</a:t>
            </a:r>
            <a:r>
              <a:rPr lang="en-US" sz="3600" b="1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Microsoft YaHei"/>
              </a:rPr>
              <a:t> </a:t>
            </a:r>
            <a:r>
              <a:rPr lang="el-GR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οι λ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Arial"/>
                <a:ea typeface="Microsoft YaHei"/>
              </a:rPr>
              <a:t>ειτουργίες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 του κυκλώματος.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💡 </a:t>
            </a:r>
            <a:r>
              <a:rPr lang="el-GR" dirty="0">
                <a:solidFill>
                  <a:schemeClr val="tx1"/>
                </a:solidFill>
              </a:rPr>
              <a:t>Τι είναι το νευρωνικό;</a:t>
            </a:r>
          </a:p>
          <a:p>
            <a:r>
              <a:rPr lang="el-GR" dirty="0">
                <a:solidFill>
                  <a:schemeClr val="tx1"/>
                </a:solidFill>
              </a:rPr>
              <a:t>💡 </a:t>
            </a:r>
          </a:p>
          <a:p>
            <a:r>
              <a:rPr lang="el-GR" dirty="0">
                <a:solidFill>
                  <a:schemeClr val="tx1"/>
                </a:solidFill>
              </a:rPr>
              <a:t>💡 Τι είναι το νευρωνικό;</a:t>
            </a:r>
          </a:p>
          <a:p>
            <a:r>
              <a:rPr lang="el-GR" dirty="0">
                <a:solidFill>
                  <a:schemeClr val="tx1"/>
                </a:solidFill>
              </a:rPr>
              <a:t>💡 Τι είναι το νευρωνικό;</a:t>
            </a:r>
          </a:p>
          <a:p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4232-7116-4B0A-B41F-CAAA00D547B9}" type="datetime1">
              <a:rPr kumimoji="0" lang="el-GR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27/6/2022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844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A9D6-1066-2CE6-F0F7-9E7A3457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93" y="222248"/>
            <a:ext cx="10058400" cy="857853"/>
          </a:xfrm>
        </p:spPr>
        <p:txBody>
          <a:bodyPr/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Μελλοντικές Βελτιώσεις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2C345AE-67F0-B090-8041-24567228207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12647083"/>
              </p:ext>
            </p:extLst>
          </p:nvPr>
        </p:nvGraphicFramePr>
        <p:xfrm>
          <a:off x="246993" y="1656911"/>
          <a:ext cx="11698014" cy="4090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892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12A9E95-522C-43BC-9234-FA82AF943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graphicEl>
                                              <a:dgm id="{112A9E95-522C-43BC-9234-FA82AF943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graphicEl>
                                              <a:dgm id="{112A9E95-522C-43BC-9234-FA82AF943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graphicEl>
                                              <a:dgm id="{112A9E95-522C-43BC-9234-FA82AF9431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>
                                            <p:graphicEl>
                                              <a:dgm id="{112A9E95-522C-43BC-9234-FA82AF943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>
                                            <p:graphicEl>
                                              <a:dgm id="{112A9E95-522C-43BC-9234-FA82AF943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85A63C8-C91C-4022-AD27-4CDCB81A4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graphicEl>
                                              <a:dgm id="{285A63C8-C91C-4022-AD27-4CDCB81A4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graphicEl>
                                              <a:dgm id="{285A63C8-C91C-4022-AD27-4CDCB81A4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285A63C8-C91C-4022-AD27-4CDCB81A4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graphicEl>
                                              <a:dgm id="{285A63C8-C91C-4022-AD27-4CDCB81A4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>
                                            <p:graphicEl>
                                              <a:dgm id="{285A63C8-C91C-4022-AD27-4CDCB81A4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2210E0D-D994-4DB1-9031-D8CEEBBB5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graphicEl>
                                              <a:dgm id="{62210E0D-D994-4DB1-9031-D8CEEBBB5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graphicEl>
                                              <a:dgm id="{62210E0D-D994-4DB1-9031-D8CEEBBB5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62210E0D-D994-4DB1-9031-D8CEEBBB5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graphicEl>
                                              <a:dgm id="{62210E0D-D994-4DB1-9031-D8CEEBBB5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graphicEl>
                                              <a:dgm id="{62210E0D-D994-4DB1-9031-D8CEEBBB5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A090F6B-860E-4826-82E2-A7BB48F00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graphicEl>
                                              <a:dgm id="{DA090F6B-860E-4826-82E2-A7BB48F00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graphicEl>
                                              <a:dgm id="{DA090F6B-860E-4826-82E2-A7BB48F00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DA090F6B-860E-4826-82E2-A7BB48F003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graphicEl>
                                              <a:dgm id="{DA090F6B-860E-4826-82E2-A7BB48F00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graphicEl>
                                              <a:dgm id="{DA090F6B-860E-4826-82E2-A7BB48F00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0B5C4E3-7ECF-4D4E-8C8E-087020104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>
                                            <p:graphicEl>
                                              <a:dgm id="{10B5C4E3-7ECF-4D4E-8C8E-087020104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graphicEl>
                                              <a:dgm id="{10B5C4E3-7ECF-4D4E-8C8E-087020104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dgm id="{10B5C4E3-7ECF-4D4E-8C8E-087020104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>
                                            <p:graphicEl>
                                              <a:dgm id="{10B5C4E3-7ECF-4D4E-8C8E-087020104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>
                                            <p:graphicEl>
                                              <a:dgm id="{10B5C4E3-7ECF-4D4E-8C8E-087020104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7158B66-3663-4261-85E1-B891549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graphicEl>
                                              <a:dgm id="{07158B66-3663-4261-85E1-B891549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graphicEl>
                                              <a:dgm id="{07158B66-3663-4261-85E1-B891549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07158B66-3663-4261-85E1-B89154946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>
                                            <p:graphicEl>
                                              <a:dgm id="{07158B66-3663-4261-85E1-B891549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>
                                            <p:graphicEl>
                                              <a:dgm id="{07158B66-3663-4261-85E1-B891549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712E140-CF5A-4334-A013-0FC25742B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>
                                            <p:graphicEl>
                                              <a:dgm id="{7712E140-CF5A-4334-A013-0FC25742B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>
                                            <p:graphicEl>
                                              <a:dgm id="{7712E140-CF5A-4334-A013-0FC25742B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graphicEl>
                                              <a:dgm id="{7712E140-CF5A-4334-A013-0FC25742BB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>
                                            <p:graphicEl>
                                              <a:dgm id="{7712E140-CF5A-4334-A013-0FC25742B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>
                                            <p:graphicEl>
                                              <a:dgm id="{7712E140-CF5A-4334-A013-0FC25742B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4CA1-D262-4F87-9024-6A4911D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35AF6-3371-F8AC-950E-60B8894E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9DE6-D632-4513-90DA-BF2F2EE11D0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C5462-EE0A-CCCD-FC4C-605C02B9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1424E1-530F-2D16-F633-F7A2DA278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152711"/>
              </p:ext>
            </p:extLst>
          </p:nvPr>
        </p:nvGraphicFramePr>
        <p:xfrm>
          <a:off x="0" y="46038"/>
          <a:ext cx="12039600" cy="6092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639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E40F661-E2D1-4B94-BBFC-BF5412B4E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1B54FBD-39E4-4365-B95C-23DE27B8C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41AB0AD1-F261-4E1B-A6AB-24520E89A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46CAEBE3-DC86-481E-AEC0-ECBEC320A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58A695AF-98E9-4245-B318-F351F3193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660162FF-E3E3-4776-BF53-DC4AF35CF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39323E01-02DE-40AF-A4AF-E28A239950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DFD45354-3951-4F84-B7E8-ABD1620F6D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2C6CAA08-48C9-4E80-9B0F-09578DF5C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graphicEl>
                                              <a:dgm id="{8FD0947E-43E8-4AEB-8228-D74500749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graphicEl>
                                              <a:dgm id="{8EAD8250-B1DA-4471-A818-915BCB3EE3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graphicEl>
                                              <a:dgm id="{7D323054-D5AB-4985-9FC8-C961C1F7FE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graphicEl>
                                              <a:dgm id="{23E21C51-C433-41D0-A803-8773A4487D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graphicEl>
                                              <a:dgm id="{50DA18C4-7D9A-404B-9915-D00EDF0CC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">
                                            <p:graphicEl>
                                              <a:dgm id="{55C62B5C-37BC-46D8-9256-BA1EB3CD3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">
                                            <p:graphicEl>
                                              <a:dgm id="{A5572B9E-8182-4995-BA76-7367CDC19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graphicEl>
                                              <a:dgm id="{807D17D5-C512-4E8D-8919-B17498174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D554-4DBB-4145-88D7-1CA03F97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38B0B-A88E-4C57-BA15-7E79999A50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00025"/>
            <a:ext cx="10058400" cy="742949"/>
          </a:xfrm>
        </p:spPr>
        <p:txBody>
          <a:bodyPr>
            <a:normAutofit/>
          </a:bodyPr>
          <a:lstStyle/>
          <a:p>
            <a:r>
              <a:rPr lang="el-GR" sz="3600" dirty="0">
                <a:solidFill>
                  <a:schemeClr val="accent5">
                    <a:lumMod val="50000"/>
                  </a:schemeClr>
                </a:solidFill>
              </a:rPr>
              <a:t>Αντικείμενο Διπλωματικής</a:t>
            </a:r>
            <a:endParaRPr lang="en-US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FE33CE1-1A05-B3A5-31E4-4BB59141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656D-92F8-4631-89A7-DA736880C18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636DB-208E-B7B0-5FC4-DE84EA9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6F466D45-33DC-038D-48E9-1956436F5597}"/>
              </a:ext>
            </a:extLst>
          </p:cNvPr>
          <p:cNvSpPr txBox="1">
            <a:spLocks/>
          </p:cNvSpPr>
          <p:nvPr/>
        </p:nvSpPr>
        <p:spPr>
          <a:xfrm>
            <a:off x="935182" y="1425576"/>
            <a:ext cx="10058400" cy="271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 dirty="0">
                <a:solidFill>
                  <a:schemeClr val="tx2"/>
                </a:solidFill>
              </a:rPr>
              <a:t>Δημιουργία μίας </a:t>
            </a: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εφαρμογής για </a:t>
            </a:r>
            <a:r>
              <a:rPr lang="en-US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smartphones </a:t>
            </a:r>
            <a:r>
              <a:rPr lang="el-GR" sz="2800" dirty="0">
                <a:solidFill>
                  <a:schemeClr val="tx2"/>
                </a:solidFill>
              </a:rPr>
              <a:t>που θα </a:t>
            </a: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αναγνωρίζει και θα αξιολογεί κινητικές ασκήσεις </a:t>
            </a:r>
            <a:r>
              <a:rPr lang="el-GR" sz="2800" dirty="0">
                <a:solidFill>
                  <a:schemeClr val="tx2"/>
                </a:solidFill>
              </a:rPr>
              <a:t>με </a:t>
            </a: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χρήση</a:t>
            </a:r>
            <a:r>
              <a:rPr lang="el-GR" sz="2800" b="1" spc="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νευρωνικών δικτύων</a:t>
            </a:r>
          </a:p>
          <a:p>
            <a:endParaRPr lang="el-GR" sz="2800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tx2"/>
              </a:solidFill>
            </a:endParaRPr>
          </a:p>
          <a:p>
            <a:endParaRPr lang="el-GR" sz="2800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tx2"/>
              </a:solidFill>
            </a:endParaRPr>
          </a:p>
          <a:p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σύγκριση των διάφορων μοντέλων νευρωνικών δικτύων</a:t>
            </a:r>
            <a:endParaRPr lang="en-US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3DE7F4-3A7A-CCD4-026F-6DB41B772547}"/>
              </a:ext>
            </a:extLst>
          </p:cNvPr>
          <p:cNvCxnSpPr/>
          <p:nvPr/>
        </p:nvCxnSpPr>
        <p:spPr>
          <a:xfrm>
            <a:off x="495300" y="1016001"/>
            <a:ext cx="1062990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05F4D2-CDC0-449A-9B48-0915D0C54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91FDDD4-42D4-436A-8DDE-A2E602CF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79906"/>
            <a:ext cx="10113645" cy="743682"/>
          </a:xfrm>
        </p:spPr>
        <p:txBody>
          <a:bodyPr/>
          <a:lstStyle/>
          <a:p>
            <a:r>
              <a:rPr lang="el-GR" dirty="0"/>
              <a:t>Ερωτήσεις;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806DC-A6E4-44E3-A403-60DE23AB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F4D4CA-6B46-4833-9A22-A338ED738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9B43B1-78D1-DDF0-C36E-9788C5BB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78C8-B5E9-4CA4-B6AB-B764D240A3E6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1FEB9-45CB-AA72-475A-971927B2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3277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E36FD-0C9A-4D5B-87C2-D9B411BF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Ευχαριστούμε για την προσοχή σας!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DDD373-4AD9-41B7-B055-EA8FBA988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l-GR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ΚΑΛΟ ΚΑΛΟΚΑΙΡΙ!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E0152-4203-4481-B7B8-1529FAA2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1D173-22D0-2EF2-BFD3-E6A328D8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A83D-1BB4-42EB-AC62-F17A6F5BDBE7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9D787-D638-8F43-3776-A7B1FB1E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157B2C6-F269-B89D-A55A-DF268DC0FCF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2050" name="Picture 2" descr="Σχολή Ηλεκτρολόγων Μηχανικών &amp; Μηχανικών Υπολογιστών">
            <a:extLst>
              <a:ext uri="{FF2B5EF4-FFF2-40B4-BE49-F238E27FC236}">
                <a16:creationId xmlns:a16="http://schemas.microsoft.com/office/drawing/2014/main" id="{EB306CE6-30F9-0A68-C168-BC3BB733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" y="-54420"/>
            <a:ext cx="12192000" cy="479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946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D554-4DBB-4145-88D7-1CA03F97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38B0B-A88E-4C57-BA15-7E79999A50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00025"/>
            <a:ext cx="10058400" cy="742949"/>
          </a:xfrm>
        </p:spPr>
        <p:txBody>
          <a:bodyPr>
            <a:normAutofit/>
          </a:bodyPr>
          <a:lstStyle/>
          <a:p>
            <a:r>
              <a:rPr lang="el-GR" sz="3600" dirty="0">
                <a:solidFill>
                  <a:schemeClr val="accent5">
                    <a:lumMod val="50000"/>
                  </a:schemeClr>
                </a:solidFill>
              </a:rPr>
              <a:t>Καταμερισμός Εργασιών</a:t>
            </a:r>
            <a:endParaRPr lang="en-US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FE33CE1-1A05-B3A5-31E4-4BB59141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656D-92F8-4631-89A7-DA736880C18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636DB-208E-B7B0-5FC4-DE84EA9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6F466D45-33DC-038D-48E9-1956436F5597}"/>
              </a:ext>
            </a:extLst>
          </p:cNvPr>
          <p:cNvSpPr txBox="1">
            <a:spLocks/>
          </p:cNvSpPr>
          <p:nvPr/>
        </p:nvSpPr>
        <p:spPr>
          <a:xfrm>
            <a:off x="495298" y="1483268"/>
            <a:ext cx="4733925" cy="263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Ανάπτυξη εφαρμογής για </a:t>
            </a:r>
            <a:r>
              <a:rPr lang="en-US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smartphones </a:t>
            </a:r>
            <a:endParaRPr lang="el-GR" sz="2800" b="1" spc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800" b="1" spc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800" b="1" spc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Θα αναγνωρίζει και θα αξιολογεί κινητικές ασκήσεις</a:t>
            </a:r>
            <a:endParaRPr lang="el-GR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l-GR" sz="2800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3DE7F4-3A7A-CCD4-026F-6DB41B772547}"/>
              </a:ext>
            </a:extLst>
          </p:cNvPr>
          <p:cNvCxnSpPr/>
          <p:nvPr/>
        </p:nvCxnSpPr>
        <p:spPr>
          <a:xfrm>
            <a:off x="495300" y="1016001"/>
            <a:ext cx="1062990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itle 4">
            <a:extLst>
              <a:ext uri="{FF2B5EF4-FFF2-40B4-BE49-F238E27FC236}">
                <a16:creationId xmlns:a16="http://schemas.microsoft.com/office/drawing/2014/main" id="{085396C2-EB9F-4721-9C43-88D0F489D92D}"/>
              </a:ext>
            </a:extLst>
          </p:cNvPr>
          <p:cNvSpPr txBox="1">
            <a:spLocks/>
          </p:cNvSpPr>
          <p:nvPr/>
        </p:nvSpPr>
        <p:spPr>
          <a:xfrm>
            <a:off x="5810250" y="1248421"/>
            <a:ext cx="6191942" cy="29721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Χρήση νευρωνικών δικτύων για κατηγοριοποίηση στάσης σώματος</a:t>
            </a:r>
          </a:p>
          <a:p>
            <a:endParaRPr lang="el-GR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Σύγκριση</a:t>
            </a:r>
            <a:r>
              <a:rPr lang="en-US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l-GR" sz="2800" b="1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και βελτιστοποίηση παραμέτρων των διάφορων μοντέλων νευρωνικών δικτύων</a:t>
            </a:r>
            <a:endParaRPr lang="en-US" sz="2800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0EFDA5-D3CB-4D45-9852-D91AB15C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52413" y="4194722"/>
            <a:ext cx="2019697" cy="2019697"/>
          </a:xfrm>
          <a:prstGeom prst="ellipse">
            <a:avLst/>
          </a:prstGeom>
          <a:ln w="63500" cap="rnd">
            <a:solidFill>
              <a:schemeClr val="accent6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DBB3D0-4A5E-7794-A7F6-E8D78C054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78" t="18492" r="28888" b="56507"/>
          <a:stretch/>
        </p:blipFill>
        <p:spPr>
          <a:xfrm>
            <a:off x="7896421" y="4194819"/>
            <a:ext cx="2019600" cy="2019600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1030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A8B1833-9A4B-140C-8BB8-DCA3E228F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394745-DBE7-0E69-1BA9-026EFE58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Ανάπτυξη της εφαρμογής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D9A89-7A86-FB4F-AF82-246B74DE0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l-GR" dirty="0"/>
              <a:t>Κίτσος Ορφανόπουλος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9745F-CC8B-DC20-40BE-8E123667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A1995-4016-4FC8-972B-0E6DAE2D0341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3DE4E-BC82-7921-3ABC-B689CB1D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B635B-3464-627F-373D-2B7C148D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93895"/>
      </p:ext>
    </p:extLst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</a:t>
            </a:r>
            <a:r>
              <a:rPr lang="el-GR" sz="2000" b="1" u="sng" dirty="0"/>
              <a:t>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Scrum</a:t>
            </a:r>
            <a:r>
              <a:rPr lang="el-GR" dirty="0"/>
              <a:t>Β</a:t>
            </a:r>
            <a:r>
              <a:rPr lang="en-US" dirty="0"/>
              <a:t>an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C7D202E-A13B-F249-AEC7-FA4B1A6B6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502315"/>
              </p:ext>
            </p:extLst>
          </p:nvPr>
        </p:nvGraphicFramePr>
        <p:xfrm>
          <a:off x="4453128" y="5454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3F18B7-FC3B-7382-1233-5BDD38533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2606" y="1656957"/>
            <a:ext cx="2389066" cy="3544085"/>
          </a:xfrm>
          <a:prstGeom prst="rect">
            <a:avLst/>
          </a:prstGeom>
        </p:spPr>
      </p:pic>
      <p:pic>
        <p:nvPicPr>
          <p:cNvPr id="1030" name="Picture 6" descr="Map of Greece | RailPass.com">
            <a:extLst>
              <a:ext uri="{FF2B5EF4-FFF2-40B4-BE49-F238E27FC236}">
                <a16:creationId xmlns:a16="http://schemas.microsoft.com/office/drawing/2014/main" id="{05A4C01D-E6C4-09C4-4677-349302528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74" y="4125140"/>
            <a:ext cx="1160465" cy="11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ys Harbor COVID-19 Policy Group is closely monitoring County's readiness  to re-open — Grays Harbor County Public Health">
            <a:extLst>
              <a:ext uri="{FF2B5EF4-FFF2-40B4-BE49-F238E27FC236}">
                <a16:creationId xmlns:a16="http://schemas.microsoft.com/office/drawing/2014/main" id="{25C80F9B-7956-12F9-78FB-A8B16660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3" y="397763"/>
            <a:ext cx="1708265" cy="17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90A558-FB6B-3C19-6CE0-2A2633C47A0D}"/>
              </a:ext>
            </a:extLst>
          </p:cNvPr>
          <p:cNvSpPr txBox="1">
            <a:spLocks/>
          </p:cNvSpPr>
          <p:nvPr/>
        </p:nvSpPr>
        <p:spPr>
          <a:xfrm>
            <a:off x="795864" y="550163"/>
            <a:ext cx="3809664" cy="2093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και αξιολόγηση ασκήσεων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980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45A2F427-A24F-4138-939B-305D4F9951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D0A5740-B08F-42C0-AFB5-9333F10AF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70C23358-DE55-4F60-9ECC-3682544F07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51B46977-C251-4C70-8012-CFF2C4C94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BE85E65D-E8D5-4DCE-A53F-60B793320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0CE-E86A-44FF-B2AB-AAE5B849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28" y="517780"/>
            <a:ext cx="3809664" cy="2093975"/>
          </a:xfrm>
        </p:spPr>
        <p:txBody>
          <a:bodyPr>
            <a:noAutofit/>
          </a:bodyPr>
          <a:lstStyle/>
          <a:p>
            <a:r>
              <a:rPr lang="el-G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και αξιολόγηση ασκήσεων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3BD738-18FD-7743-3F29-3CDE68BD8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128350"/>
              </p:ext>
            </p:extLst>
          </p:nvPr>
        </p:nvGraphicFramePr>
        <p:xfrm>
          <a:off x="5010151" y="397762"/>
          <a:ext cx="6376988" cy="570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sz="2000" b="1" dirty="0"/>
              <a:t>📱 </a:t>
            </a:r>
            <a:r>
              <a:rPr lang="en-US" sz="2000" b="1" u="sng" dirty="0"/>
              <a:t>SaaS</a:t>
            </a:r>
          </a:p>
          <a:p>
            <a:r>
              <a:rPr lang="el-GR" dirty="0"/>
              <a:t>📱</a:t>
            </a:r>
            <a:r>
              <a:rPr lang="en-US" dirty="0"/>
              <a:t> 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2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BC6B117-4C6D-441E-B8ED-960BA3CD7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BC6B117-4C6D-441E-B8ED-960BA3CD7F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EFD1D2-4859-4AC3-83B3-DF9E544C2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8EFD1D2-4859-4AC3-83B3-DF9E544C2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E2170F-3A9B-48DD-BF79-F221C680D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72E2170F-3A9B-48DD-BF79-F221C680D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C3B451-E758-4B08-A5E5-7A2309DD2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FFC3B451-E758-4B08-A5E5-7A2309DD2A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B7A340-DCE5-4DFF-B7D1-A97270765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E4B7A340-DCE5-4DFF-B7D1-A97270765E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1FD05D-4A22-4D24-B1D9-1443EAD47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6F1FD05D-4A22-4D24-B1D9-1443EAD472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2DB224-4899-437D-A8BE-80825ED0E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662DB224-4899-437D-A8BE-80825ED0E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5CC00B-21A9-4D68-A998-16DCB10F0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255CC00B-21A9-4D68-A998-16DCB10F06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EBF0FD-74F4-42FC-B4F1-382EA0DB5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CEBF0FD-74F4-42FC-B4F1-382EA0DB5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797970-04C5-469E-9929-DEDCEDA42E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C8797970-04C5-469E-9929-DEDCEDA42E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0D91D-129D-4404-B140-4DC60A089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25F0D91D-129D-4404-B140-4DC60A0897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BF77FC-0775-42DF-A742-74D7DC0A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65BF77FC-0775-42DF-A742-74D7DC0A0C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8D38D5-537A-4805-AF60-847F56AEE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308D38D5-537A-4805-AF60-847F56AEE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DD18FF-DFC5-4F1E-952A-A85205CAFC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D5DD18FF-DFC5-4F1E-952A-A85205CAFC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1320CF-94F1-4782-B500-B34915095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471320CF-94F1-4782-B500-B349150956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C6078A-2EE8-4359-9FC9-30CBE837F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93C6078A-2EE8-4359-9FC9-30CBE837F4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C15DF9-EEA6-416A-AED5-983BCA01FF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67C15DF9-EEA6-416A-AED5-983BCA01FF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6A2A98-C6E8-40E1-AF2B-96177327CF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>
                                            <p:graphicEl>
                                              <a:dgm id="{CE6A2A98-C6E8-40E1-AF2B-96177327CF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08DFDA-2AC6-4C6A-9627-B1F451E66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5D08DFDA-2AC6-4C6A-9627-B1F451E665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934654-BEBC-488D-898B-E45189A44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CD934654-BEBC-488D-898B-E45189A44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CDF966-6783-43F7-BA32-0F3F131AE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84CDF966-6783-43F7-BA32-0F3F131AE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C04CD-350A-4541-906B-9E0571F6B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">
                                            <p:graphicEl>
                                              <a:dgm id="{D0FC04CD-350A-4541-906B-9E0571F6B0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0AF8D4-40AD-4F13-88D1-9A701551E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">
                                            <p:graphicEl>
                                              <a:dgm id="{A00AF8D4-40AD-4F13-88D1-9A701551E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C97F49-CB78-4BB5-A9B6-AC3D358E0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">
                                            <p:graphicEl>
                                              <a:dgm id="{39C97F49-CB78-4BB5-A9B6-AC3D358E08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F7D745-02F9-406A-9302-B24AA8290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>
                                            <p:graphicEl>
                                              <a:dgm id="{6FF7D745-02F9-406A-9302-B24AA8290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B9C16CB-7424-41AE-8899-B7BB0EAC1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">
                                            <p:graphicEl>
                                              <a:dgm id="{FB9C16CB-7424-41AE-8899-B7BB0EAC1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42EAE3-F395-4260-B957-F66AC1D5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">
                                            <p:graphicEl>
                                              <a:dgm id="{2B42EAE3-F395-4260-B957-F66AC1D51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sz="2000" b="1" u="sng" dirty="0"/>
              <a:t> Agile &amp; </a:t>
            </a:r>
            <a:r>
              <a:rPr lang="en-US" sz="2000" b="1" u="sng" dirty="0" err="1"/>
              <a:t>Scrumban</a:t>
            </a:r>
            <a:r>
              <a:rPr lang="en-US" sz="2000" b="1" u="sng" dirty="0"/>
              <a:t> </a:t>
            </a:r>
          </a:p>
          <a:p>
            <a:r>
              <a:rPr lang="el-GR" dirty="0"/>
              <a:t>📱 </a:t>
            </a:r>
            <a:r>
              <a:rPr lang="en-US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3E02247-7D26-60A6-013E-422C708BBF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612702"/>
              </p:ext>
            </p:extLst>
          </p:nvPr>
        </p:nvGraphicFramePr>
        <p:xfrm>
          <a:off x="4622801" y="0"/>
          <a:ext cx="7569200" cy="6811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87B32-AA61-A36D-F91A-7F08C7BECEF4}"/>
              </a:ext>
            </a:extLst>
          </p:cNvPr>
          <p:cNvSpPr txBox="1">
            <a:spLocks/>
          </p:cNvSpPr>
          <p:nvPr/>
        </p:nvSpPr>
        <p:spPr>
          <a:xfrm>
            <a:off x="727547" y="609600"/>
            <a:ext cx="3809664" cy="2093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και αξιολόγηση ασκήσεων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321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A38043D5-43A5-4F94-A911-E48EC7C6D0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1A1C42C0-CE0B-4DD9-9298-0C15DD561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graphicEl>
                                              <a:dgm id="{190D8F36-2F42-4113-AB55-D90727639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4DF02276-9BAF-4FD2-8587-AF06A665B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13B3076A-F41E-468C-90E6-3F4E900362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graphicEl>
                                              <a:dgm id="{A8CE9435-0C89-4999-B3C7-5334EE1AC9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dgm id="{8D6049F7-4BF5-4DA3-8001-FB93415F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C52634E0-0286-4D2F-ABD2-43733B5ABA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492D14F0-8F95-4951-8D31-57E622370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D263707-924D-BBC1-1F23-F7E5AC17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64AC-AD32-CB98-A64B-8489C248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9372-E994-4739-A04D-825D0B02FF3D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74B57-4D06-D65B-CA74-FAF263BC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817F1-F40A-24C4-ACC8-00463154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50197-4221-9BF6-8E32-12D7D5EF3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4468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22035C-1A0E-A8B1-B90E-522C38519C2A}"/>
              </a:ext>
            </a:extLst>
          </p:cNvPr>
          <p:cNvSpPr/>
          <p:nvPr/>
        </p:nvSpPr>
        <p:spPr>
          <a:xfrm>
            <a:off x="645719" y="5120641"/>
            <a:ext cx="45594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</a:t>
            </a:r>
            <a:r>
              <a:rPr lang="en-US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anBan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board </a:t>
            </a:r>
            <a:r>
              <a:rPr lang="el-G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στο </a:t>
            </a:r>
            <a:r>
              <a:rPr lang="en-US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github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592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6D67BEE-2AD0-9DC1-F924-60F7DCC63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631909"/>
              </p:ext>
            </p:extLst>
          </p:nvPr>
        </p:nvGraphicFramePr>
        <p:xfrm>
          <a:off x="5455862" y="46037"/>
          <a:ext cx="6526588" cy="6278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1D84C9-AB1B-4806-B16F-9F9D70BB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809875"/>
            <a:ext cx="3517567" cy="3438525"/>
          </a:xfrm>
        </p:spPr>
        <p:txBody>
          <a:bodyPr>
            <a:normAutofit/>
          </a:bodyPr>
          <a:lstStyle/>
          <a:p>
            <a:r>
              <a:rPr lang="el-GR" dirty="0"/>
              <a:t>📱 Γενικά στοιχεία εφαρμογής</a:t>
            </a:r>
          </a:p>
          <a:p>
            <a:r>
              <a:rPr lang="el-GR" dirty="0"/>
              <a:t>📱 </a:t>
            </a:r>
            <a:r>
              <a:rPr lang="en-US" dirty="0"/>
              <a:t>SaaS</a:t>
            </a:r>
          </a:p>
          <a:p>
            <a:r>
              <a:rPr lang="el-GR" dirty="0"/>
              <a:t>📱</a:t>
            </a:r>
            <a:r>
              <a:rPr lang="en-US" sz="2000" b="1" u="sng" dirty="0"/>
              <a:t> </a:t>
            </a:r>
            <a:r>
              <a:rPr lang="en-US" dirty="0"/>
              <a:t>Agile &amp; </a:t>
            </a:r>
            <a:r>
              <a:rPr lang="en-US" dirty="0" err="1"/>
              <a:t>Scrumban</a:t>
            </a:r>
            <a:r>
              <a:rPr lang="en-US" dirty="0"/>
              <a:t> </a:t>
            </a:r>
          </a:p>
          <a:p>
            <a:r>
              <a:rPr lang="el-GR" dirty="0"/>
              <a:t>📱 </a:t>
            </a:r>
            <a:r>
              <a:rPr lang="en-US" sz="2000" b="1" u="sng" dirty="0"/>
              <a:t>React &amp; React Native</a:t>
            </a:r>
          </a:p>
          <a:p>
            <a:r>
              <a:rPr lang="el-GR" dirty="0"/>
              <a:t>📱 Στοιχεία Αρχιτεκτονικής</a:t>
            </a:r>
          </a:p>
          <a:p>
            <a:r>
              <a:rPr lang="el-GR" dirty="0"/>
              <a:t>📱</a:t>
            </a:r>
            <a:r>
              <a:rPr lang="en-US" dirty="0"/>
              <a:t> </a:t>
            </a:r>
            <a:r>
              <a:rPr lang="el-GR" dirty="0"/>
              <a:t>Παρουσίαση Εφαρμογής</a:t>
            </a:r>
          </a:p>
          <a:p>
            <a:r>
              <a:rPr lang="el-GR" dirty="0"/>
              <a:t>📱 </a:t>
            </a:r>
            <a:r>
              <a:rPr lang="en-US" dirty="0"/>
              <a:t>Live </a:t>
            </a:r>
            <a:r>
              <a:rPr lang="el-GR" dirty="0"/>
              <a:t>επίδειξη λειτουργίας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5DF63-2B0E-49D5-A814-93455BDA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CF756-AE58-D7A7-74A8-FBF8AE6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232-7116-4B0A-B41F-CAAA00D547B9}" type="datetime1">
              <a:rPr lang="el-GR" smtClean="0"/>
              <a:t>27/6/2022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FDA2-B844-F471-1D76-9E521AF6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JavaScript - Βικιπαίδεια">
            <a:extLst>
              <a:ext uri="{FF2B5EF4-FFF2-40B4-BE49-F238E27FC236}">
                <a16:creationId xmlns:a16="http://schemas.microsoft.com/office/drawing/2014/main" id="{FC2A4859-4CA7-6B09-32B6-4D8964B7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18" y="621790"/>
            <a:ext cx="858287" cy="8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act Community · GitHub">
            <a:extLst>
              <a:ext uri="{FF2B5EF4-FFF2-40B4-BE49-F238E27FC236}">
                <a16:creationId xmlns:a16="http://schemas.microsoft.com/office/drawing/2014/main" id="{553A4920-F725-1D8C-23A1-F33688B2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18" y="2779176"/>
            <a:ext cx="859006" cy="81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act Native Auto Linking on Android - Paja Aleksic">
            <a:extLst>
              <a:ext uri="{FF2B5EF4-FFF2-40B4-BE49-F238E27FC236}">
                <a16:creationId xmlns:a16="http://schemas.microsoft.com/office/drawing/2014/main" id="{AE7C8E03-E40A-9248-29CD-4BDA3F004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875" r="26638" b="15491"/>
          <a:stretch/>
        </p:blipFill>
        <p:spPr bwMode="auto">
          <a:xfrm>
            <a:off x="5026718" y="4863152"/>
            <a:ext cx="858287" cy="8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E431197-86CB-099A-7C43-28FD93B6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517780"/>
            <a:ext cx="3809664" cy="2093975"/>
          </a:xfrm>
        </p:spPr>
        <p:txBody>
          <a:bodyPr>
            <a:noAutofit/>
          </a:bodyPr>
          <a:lstStyle/>
          <a:p>
            <a:r>
              <a:rPr lang="el-G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Ανάπτυξη εφαρμογής για αναγνώριση κινητικών και αξιολόγηση ασκήσεων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26566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51A6E7-E7BA-4BE9-A108-4B85CE1EB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>
                                            <p:graphicEl>
                                              <a:dgm id="{DF51A6E7-E7BA-4BE9-A108-4B85CE1EB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graphicEl>
                                              <a:dgm id="{DF51A6E7-E7BA-4BE9-A108-4B85CE1EB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>
                                            <p:graphicEl>
                                              <a:dgm id="{DF51A6E7-E7BA-4BE9-A108-4B85CE1EBF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">
                                            <p:graphicEl>
                                              <a:dgm id="{DF51A6E7-E7BA-4BE9-A108-4B85CE1EB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">
                                            <p:graphicEl>
                                              <a:dgm id="{DF51A6E7-E7BA-4BE9-A108-4B85CE1EB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D3148E-EB6F-4E18-BEEE-F14F4D0BB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>
                                            <p:graphicEl>
                                              <a:dgm id="{7AD3148E-EB6F-4E18-BEEE-F14F4D0BB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">
                                            <p:graphicEl>
                                              <a:dgm id="{7AD3148E-EB6F-4E18-BEEE-F14F4D0BB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">
                                            <p:graphicEl>
                                              <a:dgm id="{7AD3148E-EB6F-4E18-BEEE-F14F4D0BBC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">
                                            <p:graphicEl>
                                              <a:dgm id="{7AD3148E-EB6F-4E18-BEEE-F14F4D0BB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>
                                            <p:graphicEl>
                                              <a:dgm id="{7AD3148E-EB6F-4E18-BEEE-F14F4D0BB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45DA9D-41EA-4C08-A7F0-85995D01E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">
                                            <p:graphicEl>
                                              <a:dgm id="{B245DA9D-41EA-4C08-A7F0-85995D01E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">
                                            <p:graphicEl>
                                              <a:dgm id="{B245DA9D-41EA-4C08-A7F0-85995D01E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">
                                            <p:graphicEl>
                                              <a:dgm id="{B245DA9D-41EA-4C08-A7F0-85995D01E9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">
                                            <p:graphicEl>
                                              <a:dgm id="{B245DA9D-41EA-4C08-A7F0-85995D01E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">
                                            <p:graphicEl>
                                              <a:dgm id="{B245DA9D-41EA-4C08-A7F0-85995D01E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0E4690-5E71-4ACB-BE38-80D15D0C2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">
                                            <p:graphicEl>
                                              <a:dgm id="{400E4690-5E71-4ACB-BE38-80D15D0C2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">
                                            <p:graphicEl>
                                              <a:dgm id="{400E4690-5E71-4ACB-BE38-80D15D0C2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graphicEl>
                                              <a:dgm id="{400E4690-5E71-4ACB-BE38-80D15D0C24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">
                                            <p:graphicEl>
                                              <a:dgm id="{400E4690-5E71-4ACB-BE38-80D15D0C2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">
                                            <p:graphicEl>
                                              <a:dgm id="{400E4690-5E71-4ACB-BE38-80D15D0C2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D74316-B752-45D1-81E2-0A911DE55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">
                                            <p:graphicEl>
                                              <a:dgm id="{21D74316-B752-45D1-81E2-0A911DE55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5">
                                            <p:graphicEl>
                                              <a:dgm id="{21D74316-B752-45D1-81E2-0A911DE55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>
                                            <p:graphicEl>
                                              <a:dgm id="{21D74316-B752-45D1-81E2-0A911DE552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5">
                                            <p:graphicEl>
                                              <a:dgm id="{21D74316-B752-45D1-81E2-0A911DE55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">
                                            <p:graphicEl>
                                              <a:dgm id="{21D74316-B752-45D1-81E2-0A911DE55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A91B25-14F6-4FDB-872A-DDFE9427B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">
                                            <p:graphicEl>
                                              <a:dgm id="{AEA91B25-14F6-4FDB-872A-DDFE9427B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">
                                            <p:graphicEl>
                                              <a:dgm id="{AEA91B25-14F6-4FDB-872A-DDFE9427B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">
                                            <p:graphicEl>
                                              <a:dgm id="{AEA91B25-14F6-4FDB-872A-DDFE9427B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">
                                            <p:graphicEl>
                                              <a:dgm id="{AEA91B25-14F6-4FDB-872A-DDFE9427B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5">
                                            <p:graphicEl>
                                              <a:dgm id="{AEA91B25-14F6-4FDB-872A-DDFE9427B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3EBAE4-DBCA-4E61-90DF-917B89EDC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">
                                            <p:graphicEl>
                                              <a:dgm id="{903EBAE4-DBCA-4E61-90DF-917B89EDC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">
                                            <p:graphicEl>
                                              <a:dgm id="{903EBAE4-DBCA-4E61-90DF-917B89EDC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">
                                            <p:graphicEl>
                                              <a:dgm id="{903EBAE4-DBCA-4E61-90DF-917B89EDC5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5">
                                            <p:graphicEl>
                                              <a:dgm id="{903EBAE4-DBCA-4E61-90DF-917B89EDC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">
                                            <p:graphicEl>
                                              <a:dgm id="{903EBAE4-DBCA-4E61-90DF-917B89EDC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9D7BA3-67AF-4EC8-8C1B-CBB83119E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5">
                                            <p:graphicEl>
                                              <a:dgm id="{979D7BA3-67AF-4EC8-8C1B-CBB83119E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">
                                            <p:graphicEl>
                                              <a:dgm id="{979D7BA3-67AF-4EC8-8C1B-CBB83119E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>
                                            <p:graphicEl>
                                              <a:dgm id="{979D7BA3-67AF-4EC8-8C1B-CBB83119E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">
                                            <p:graphicEl>
                                              <a:dgm id="{979D7BA3-67AF-4EC8-8C1B-CBB83119E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5">
                                            <p:graphicEl>
                                              <a:dgm id="{979D7BA3-67AF-4EC8-8C1B-CBB83119E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50"/>
                            </p:stCondLst>
                            <p:childTnLst>
                              <p:par>
                                <p:cTn id="9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28F6A8-EE96-4095-99D4-95B35BD30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">
                                            <p:graphicEl>
                                              <a:dgm id="{9B28F6A8-EE96-4095-99D4-95B35BD30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">
                                            <p:graphicEl>
                                              <a:dgm id="{9B28F6A8-EE96-4095-99D4-95B35BD30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">
                                            <p:graphicEl>
                                              <a:dgm id="{9B28F6A8-EE96-4095-99D4-95B35BD30C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5">
                                            <p:graphicEl>
                                              <a:dgm id="{9B28F6A8-EE96-4095-99D4-95B35BD30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5">
                                            <p:graphicEl>
                                              <a:dgm id="{9B28F6A8-EE96-4095-99D4-95B35BD30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326DF9-72FC-4CD8-8AA8-0D8D2EAB50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5">
                                            <p:graphicEl>
                                              <a:dgm id="{B6326DF9-72FC-4CD8-8AA8-0D8D2EAB50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">
                                            <p:graphicEl>
                                              <a:dgm id="{B6326DF9-72FC-4CD8-8AA8-0D8D2EAB50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5">
                                            <p:graphicEl>
                                              <a:dgm id="{B6326DF9-72FC-4CD8-8AA8-0D8D2EAB50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5">
                                            <p:graphicEl>
                                              <a:dgm id="{B6326DF9-72FC-4CD8-8AA8-0D8D2EAB50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5">
                                            <p:graphicEl>
                                              <a:dgm id="{B6326DF9-72FC-4CD8-8AA8-0D8D2EAB50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250"/>
                            </p:stCondLst>
                            <p:childTnLst>
                              <p:par>
                                <p:cTn id="10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18D2E9-BD73-4A02-A274-162A8D3C5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">
                                            <p:graphicEl>
                                              <a:dgm id="{7218D2E9-BD73-4A02-A274-162A8D3C5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5">
                                            <p:graphicEl>
                                              <a:dgm id="{7218D2E9-BD73-4A02-A274-162A8D3C5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5">
                                            <p:graphicEl>
                                              <a:dgm id="{7218D2E9-BD73-4A02-A274-162A8D3C5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5">
                                            <p:graphicEl>
                                              <a:dgm id="{7218D2E9-BD73-4A02-A274-162A8D3C5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5">
                                            <p:graphicEl>
                                              <a:dgm id="{7218D2E9-BD73-4A02-A274-162A8D3C5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957B5F-AC9B-441F-909E-98E70C8FB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5">
                                            <p:graphicEl>
                                              <a:dgm id="{90957B5F-AC9B-441F-909E-98E70C8FB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5">
                                            <p:graphicEl>
                                              <a:dgm id="{90957B5F-AC9B-441F-909E-98E70C8FB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5">
                                            <p:graphicEl>
                                              <a:dgm id="{90957B5F-AC9B-441F-909E-98E70C8FB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5">
                                            <p:graphicEl>
                                              <a:dgm id="{90957B5F-AC9B-441F-909E-98E70C8FB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5">
                                            <p:graphicEl>
                                              <a:dgm id="{90957B5F-AC9B-441F-909E-98E70C8FB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theme/theme1.xml><?xml version="1.0" encoding="utf-8"?>
<a:theme xmlns:a="http://schemas.openxmlformats.org/drawingml/2006/main" name="1_Retrospect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2_Retrospect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1899</TotalTime>
  <Words>665</Words>
  <Application>Microsoft Office PowerPoint</Application>
  <PresentationFormat>Widescreen</PresentationFormat>
  <Paragraphs>202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Bookman Old Style</vt:lpstr>
      <vt:lpstr>Calibri</vt:lpstr>
      <vt:lpstr>Franklin Gothic Book</vt:lpstr>
      <vt:lpstr>Times New Roman</vt:lpstr>
      <vt:lpstr>1_RetrospectVTI</vt:lpstr>
      <vt:lpstr>2_RetrospectVTI</vt:lpstr>
      <vt:lpstr>Ανάλυση συμμόρφωσης σε κινητικές ασκήσεις με χρήση τεχνικών μηχανικής μάθησης</vt:lpstr>
      <vt:lpstr>Αντικείμενο Διπλωματικής</vt:lpstr>
      <vt:lpstr>Καταμερισμός Εργασιών</vt:lpstr>
      <vt:lpstr>Ανάπτυξη της εφαρμογής</vt:lpstr>
      <vt:lpstr>PowerPoint Presentation</vt:lpstr>
      <vt:lpstr>Ανάπτυξη εφαρμογής για αναγνώριση κινητικών και αξιολόγηση ασκήσεων </vt:lpstr>
      <vt:lpstr>PowerPoint Presentation</vt:lpstr>
      <vt:lpstr>PowerPoint Presentation</vt:lpstr>
      <vt:lpstr>Ανάπτυξη εφαρμογής για αναγνώριση κινητικών και αξιολόγηση ασκήσεων </vt:lpstr>
      <vt:lpstr>Ανάπτυξη εφαρμογής για αναγνώριση κινητικών και αξιολόγηση ασκήσεων </vt:lpstr>
      <vt:lpstr>Component diagram</vt:lpstr>
      <vt:lpstr>Ανάπτυξη εφαρμογής για αναγνώριση κινητικών και αξιολόγηση ασκήσεων </vt:lpstr>
      <vt:lpstr>Ανάπτυξη εφαρμογής για αναγνώριση κινητικών και αξιολόγηση ασκήσεων </vt:lpstr>
      <vt:lpstr>Ανάπτυξη εφαρμογής για αναγνώριση κινητικών και αξιολόγηση ασκήσεων </vt:lpstr>
      <vt:lpstr>PowerPoint Presentation</vt:lpstr>
      <vt:lpstr>Νευρωνικά Δίκτυα για αναγνώριση στάσης σώματος Σύγκριση &amp; βελτιστοποίηση παραμέτρων</vt:lpstr>
      <vt:lpstr>Νευρωνικά Δίκτυα για αναγνώριση στάσης σώματος Σύγκριση &amp; βελτιστοποίηση παραμέτρων</vt:lpstr>
      <vt:lpstr>Μελλοντικές Βελτιώσεις</vt:lpstr>
      <vt:lpstr>PowerPoint Presentation</vt:lpstr>
      <vt:lpstr>Ερωτήσεις;</vt:lpstr>
      <vt:lpstr>Ευχαριστούμε για την προσοχή σας!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Κίτσος Ορφανόπουλος</dc:creator>
  <cp:lastModifiedBy>Κίτσος Ορφανόπουλος</cp:lastModifiedBy>
  <cp:revision>161</cp:revision>
  <dcterms:created xsi:type="dcterms:W3CDTF">2021-02-28T19:36:52Z</dcterms:created>
  <dcterms:modified xsi:type="dcterms:W3CDTF">2022-06-27T19:15:47Z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